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3"/>
  </p:notesMasterIdLst>
  <p:handoutMasterIdLst>
    <p:handoutMasterId r:id="rId24"/>
  </p:handoutMasterIdLst>
  <p:sldIdLst>
    <p:sldId id="270" r:id="rId5"/>
    <p:sldId id="257" r:id="rId6"/>
    <p:sldId id="258" r:id="rId7"/>
    <p:sldId id="260" r:id="rId8"/>
    <p:sldId id="271" r:id="rId9"/>
    <p:sldId id="264" r:id="rId10"/>
    <p:sldId id="272" r:id="rId11"/>
    <p:sldId id="275" r:id="rId12"/>
    <p:sldId id="276" r:id="rId13"/>
    <p:sldId id="277" r:id="rId14"/>
    <p:sldId id="278" r:id="rId15"/>
    <p:sldId id="279" r:id="rId16"/>
    <p:sldId id="280" r:id="rId17"/>
    <p:sldId id="281" r:id="rId18"/>
    <p:sldId id="294" r:id="rId19"/>
    <p:sldId id="282" r:id="rId20"/>
    <p:sldId id="29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84"/>
    <a:srgbClr val="F7941D"/>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E7586-2278-4139-8543-8AFC57C02B7C}" v="4" dt="2021-11-16T14:52:42.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78689" autoAdjust="0"/>
  </p:normalViewPr>
  <p:slideViewPr>
    <p:cSldViewPr snapToGrid="0">
      <p:cViewPr varScale="1">
        <p:scale>
          <a:sx n="88" d="100"/>
          <a:sy n="88"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Drake" userId="289f2c0f-706b-44fb-8711-91b846af37ae" providerId="ADAL" clId="{D08E7586-2278-4139-8543-8AFC57C02B7C}"/>
    <pc:docChg chg="undo custSel addSld delSld modSld modMainMaster">
      <pc:chgData name="Mark Drake" userId="289f2c0f-706b-44fb-8711-91b846af37ae" providerId="ADAL" clId="{D08E7586-2278-4139-8543-8AFC57C02B7C}" dt="2021-11-16T14:52:42.322" v="184"/>
      <pc:docMkLst>
        <pc:docMk/>
      </pc:docMkLst>
      <pc:sldChg chg="modSp mod">
        <pc:chgData name="Mark Drake" userId="289f2c0f-706b-44fb-8711-91b846af37ae" providerId="ADAL" clId="{D08E7586-2278-4139-8543-8AFC57C02B7C}" dt="2021-11-16T14:52:42.322" v="184"/>
        <pc:sldMkLst>
          <pc:docMk/>
          <pc:sldMk cId="4141852802" sldId="257"/>
        </pc:sldMkLst>
        <pc:spChg chg="mod">
          <ac:chgData name="Mark Drake" userId="289f2c0f-706b-44fb-8711-91b846af37ae" providerId="ADAL" clId="{D08E7586-2278-4139-8543-8AFC57C02B7C}" dt="2021-11-16T14:52:42.322" v="184"/>
          <ac:spMkLst>
            <pc:docMk/>
            <pc:sldMk cId="4141852802" sldId="257"/>
            <ac:spMk id="2" creationId="{01AF9EA3-736A-483E-95A5-92404686B3BC}"/>
          </ac:spMkLst>
        </pc:spChg>
        <pc:spChg chg="mod">
          <ac:chgData name="Mark Drake" userId="289f2c0f-706b-44fb-8711-91b846af37ae" providerId="ADAL" clId="{D08E7586-2278-4139-8543-8AFC57C02B7C}" dt="2021-11-16T14:52:42.322" v="184"/>
          <ac:spMkLst>
            <pc:docMk/>
            <pc:sldMk cId="4141852802" sldId="257"/>
            <ac:spMk id="3" creationId="{20B4732C-60E6-4483-A648-409D622CC2FD}"/>
          </ac:spMkLst>
        </pc:spChg>
        <pc:spChg chg="mod">
          <ac:chgData name="Mark Drake" userId="289f2c0f-706b-44fb-8711-91b846af37ae" providerId="ADAL" clId="{D08E7586-2278-4139-8543-8AFC57C02B7C}" dt="2021-11-16T14:52:42.322" v="184"/>
          <ac:spMkLst>
            <pc:docMk/>
            <pc:sldMk cId="4141852802" sldId="257"/>
            <ac:spMk id="5" creationId="{6DB5F17A-9FD2-4669-BC8E-076FD11B6AE3}"/>
          </ac:spMkLst>
        </pc:spChg>
      </pc:sldChg>
      <pc:sldChg chg="modSp mod">
        <pc:chgData name="Mark Drake" userId="289f2c0f-706b-44fb-8711-91b846af37ae" providerId="ADAL" clId="{D08E7586-2278-4139-8543-8AFC57C02B7C}" dt="2021-11-16T14:52:42.322" v="184"/>
        <pc:sldMkLst>
          <pc:docMk/>
          <pc:sldMk cId="1717599379" sldId="258"/>
        </pc:sldMkLst>
        <pc:spChg chg="mod">
          <ac:chgData name="Mark Drake" userId="289f2c0f-706b-44fb-8711-91b846af37ae" providerId="ADAL" clId="{D08E7586-2278-4139-8543-8AFC57C02B7C}" dt="2021-11-16T14:52:42.322" v="184"/>
          <ac:spMkLst>
            <pc:docMk/>
            <pc:sldMk cId="1717599379" sldId="258"/>
            <ac:spMk id="2" creationId="{68408FD2-4147-49EF-B6A6-DADEA1C0E9A4}"/>
          </ac:spMkLst>
        </pc:spChg>
        <pc:spChg chg="mod">
          <ac:chgData name="Mark Drake" userId="289f2c0f-706b-44fb-8711-91b846af37ae" providerId="ADAL" clId="{D08E7586-2278-4139-8543-8AFC57C02B7C}" dt="2021-11-11T14:42:06.615" v="4"/>
          <ac:spMkLst>
            <pc:docMk/>
            <pc:sldMk cId="1717599379" sldId="258"/>
            <ac:spMk id="3" creationId="{EAA82E85-3151-4F6C-9E7C-7469D3320EC2}"/>
          </ac:spMkLst>
        </pc:spChg>
        <pc:spChg chg="mod">
          <ac:chgData name="Mark Drake" userId="289f2c0f-706b-44fb-8711-91b846af37ae" providerId="ADAL" clId="{D08E7586-2278-4139-8543-8AFC57C02B7C}" dt="2021-11-16T14:52:42.322" v="184"/>
          <ac:spMkLst>
            <pc:docMk/>
            <pc:sldMk cId="1717599379" sldId="258"/>
            <ac:spMk id="5" creationId="{76B46B99-3313-47A3-A5E0-69A4D7ACA75B}"/>
          </ac:spMkLst>
        </pc:spChg>
      </pc:sldChg>
      <pc:sldChg chg="modSp mod">
        <pc:chgData name="Mark Drake" userId="289f2c0f-706b-44fb-8711-91b846af37ae" providerId="ADAL" clId="{D08E7586-2278-4139-8543-8AFC57C02B7C}" dt="2021-11-16T14:52:42.322" v="184"/>
        <pc:sldMkLst>
          <pc:docMk/>
          <pc:sldMk cId="3823432678" sldId="260"/>
        </pc:sldMkLst>
        <pc:spChg chg="mod">
          <ac:chgData name="Mark Drake" userId="289f2c0f-706b-44fb-8711-91b846af37ae" providerId="ADAL" clId="{D08E7586-2278-4139-8543-8AFC57C02B7C}" dt="2021-11-16T14:52:42.322" v="184"/>
          <ac:spMkLst>
            <pc:docMk/>
            <pc:sldMk cId="3823432678" sldId="260"/>
            <ac:spMk id="2" creationId="{B2A36C9D-DB99-465E-89B7-90B0CA0901BD}"/>
          </ac:spMkLst>
        </pc:spChg>
        <pc:spChg chg="mod">
          <ac:chgData name="Mark Drake" userId="289f2c0f-706b-44fb-8711-91b846af37ae" providerId="ADAL" clId="{D08E7586-2278-4139-8543-8AFC57C02B7C}" dt="2021-11-16T14:52:42.322" v="184"/>
          <ac:spMkLst>
            <pc:docMk/>
            <pc:sldMk cId="3823432678" sldId="260"/>
            <ac:spMk id="3" creationId="{48A67506-1A1B-4322-9F48-CFBC0512F9BA}"/>
          </ac:spMkLst>
        </pc:spChg>
        <pc:spChg chg="mod">
          <ac:chgData name="Mark Drake" userId="289f2c0f-706b-44fb-8711-91b846af37ae" providerId="ADAL" clId="{D08E7586-2278-4139-8543-8AFC57C02B7C}" dt="2021-11-16T14:52:42.322" v="184"/>
          <ac:spMkLst>
            <pc:docMk/>
            <pc:sldMk cId="3823432678" sldId="260"/>
            <ac:spMk id="6" creationId="{FEDEB7B0-8187-48CD-9F21-F7C853D76645}"/>
          </ac:spMkLst>
        </pc:spChg>
      </pc:sldChg>
      <pc:sldChg chg="modSp mod">
        <pc:chgData name="Mark Drake" userId="289f2c0f-706b-44fb-8711-91b846af37ae" providerId="ADAL" clId="{D08E7586-2278-4139-8543-8AFC57C02B7C}" dt="2021-11-16T14:52:42.322" v="184"/>
        <pc:sldMkLst>
          <pc:docMk/>
          <pc:sldMk cId="1757358550" sldId="264"/>
        </pc:sldMkLst>
        <pc:spChg chg="mod">
          <ac:chgData name="Mark Drake" userId="289f2c0f-706b-44fb-8711-91b846af37ae" providerId="ADAL" clId="{D08E7586-2278-4139-8543-8AFC57C02B7C}" dt="2021-11-16T14:52:42.322" v="184"/>
          <ac:spMkLst>
            <pc:docMk/>
            <pc:sldMk cId="1757358550" sldId="264"/>
            <ac:spMk id="2" creationId="{A879B5E8-CA7D-482C-B3C8-B31A1759E674}"/>
          </ac:spMkLst>
        </pc:spChg>
        <pc:spChg chg="mod">
          <ac:chgData name="Mark Drake" userId="289f2c0f-706b-44fb-8711-91b846af37ae" providerId="ADAL" clId="{D08E7586-2278-4139-8543-8AFC57C02B7C}" dt="2021-11-16T14:52:42.322" v="184"/>
          <ac:spMkLst>
            <pc:docMk/>
            <pc:sldMk cId="1757358550" sldId="264"/>
            <ac:spMk id="3" creationId="{EB2B39FB-5E93-405F-8A41-0E6147D62E4B}"/>
          </ac:spMkLst>
        </pc:spChg>
        <pc:spChg chg="mod">
          <ac:chgData name="Mark Drake" userId="289f2c0f-706b-44fb-8711-91b846af37ae" providerId="ADAL" clId="{D08E7586-2278-4139-8543-8AFC57C02B7C}" dt="2021-11-16T14:52:42.322" v="184"/>
          <ac:spMkLst>
            <pc:docMk/>
            <pc:sldMk cId="1757358550" sldId="264"/>
            <ac:spMk id="5" creationId="{7089C2A2-8039-475B-8D54-5DAB89742B0C}"/>
          </ac:spMkLst>
        </pc:spChg>
      </pc:sldChg>
      <pc:sldChg chg="modSp">
        <pc:chgData name="Mark Drake" userId="289f2c0f-706b-44fb-8711-91b846af37ae" providerId="ADAL" clId="{D08E7586-2278-4139-8543-8AFC57C02B7C}" dt="2021-11-16T14:52:42.322" v="184"/>
        <pc:sldMkLst>
          <pc:docMk/>
          <pc:sldMk cId="1188178948" sldId="267"/>
        </pc:sldMkLst>
        <pc:spChg chg="mod">
          <ac:chgData name="Mark Drake" userId="289f2c0f-706b-44fb-8711-91b846af37ae" providerId="ADAL" clId="{D08E7586-2278-4139-8543-8AFC57C02B7C}" dt="2021-11-16T14:52:42.322" v="184"/>
          <ac:spMkLst>
            <pc:docMk/>
            <pc:sldMk cId="1188178948" sldId="267"/>
            <ac:spMk id="2" creationId="{720AF58D-ABBE-449F-AE97-BC7CEEE14D05}"/>
          </ac:spMkLst>
        </pc:spChg>
        <pc:spChg chg="mod">
          <ac:chgData name="Mark Drake" userId="289f2c0f-706b-44fb-8711-91b846af37ae" providerId="ADAL" clId="{D08E7586-2278-4139-8543-8AFC57C02B7C}" dt="2021-11-16T14:52:42.322" v="184"/>
          <ac:spMkLst>
            <pc:docMk/>
            <pc:sldMk cId="1188178948" sldId="267"/>
            <ac:spMk id="4" creationId="{8A7C1804-148D-4612-8E59-C043CB242B78}"/>
          </ac:spMkLst>
        </pc:spChg>
        <pc:spChg chg="mod">
          <ac:chgData name="Mark Drake" userId="289f2c0f-706b-44fb-8711-91b846af37ae" providerId="ADAL" clId="{D08E7586-2278-4139-8543-8AFC57C02B7C}" dt="2021-11-16T14:52:42.322" v="184"/>
          <ac:spMkLst>
            <pc:docMk/>
            <pc:sldMk cId="1188178948" sldId="267"/>
            <ac:spMk id="6" creationId="{A0C65A12-D805-42D7-8A52-E4179F622177}"/>
          </ac:spMkLst>
        </pc:spChg>
      </pc:sldChg>
      <pc:sldChg chg="del">
        <pc:chgData name="Mark Drake" userId="289f2c0f-706b-44fb-8711-91b846af37ae" providerId="ADAL" clId="{D08E7586-2278-4139-8543-8AFC57C02B7C}" dt="2021-11-11T14:42:37.063" v="5" actId="2696"/>
        <pc:sldMkLst>
          <pc:docMk/>
          <pc:sldMk cId="1695411372" sldId="268"/>
        </pc:sldMkLst>
      </pc:sldChg>
      <pc:sldChg chg="modSp mod">
        <pc:chgData name="Mark Drake" userId="289f2c0f-706b-44fb-8711-91b846af37ae" providerId="ADAL" clId="{D08E7586-2278-4139-8543-8AFC57C02B7C}" dt="2021-11-16T14:52:42.322" v="184"/>
        <pc:sldMkLst>
          <pc:docMk/>
          <pc:sldMk cId="2922121484" sldId="270"/>
        </pc:sldMkLst>
        <pc:spChg chg="mod">
          <ac:chgData name="Mark Drake" userId="289f2c0f-706b-44fb-8711-91b846af37ae" providerId="ADAL" clId="{D08E7586-2278-4139-8543-8AFC57C02B7C}" dt="2021-11-16T14:52:42.322" v="184"/>
          <ac:spMkLst>
            <pc:docMk/>
            <pc:sldMk cId="2922121484" sldId="270"/>
            <ac:spMk id="4" creationId="{798BA051-8B48-404F-826A-70E8B9FCE312}"/>
          </ac:spMkLst>
        </pc:spChg>
        <pc:spChg chg="mod">
          <ac:chgData name="Mark Drake" userId="289f2c0f-706b-44fb-8711-91b846af37ae" providerId="ADAL" clId="{D08E7586-2278-4139-8543-8AFC57C02B7C}" dt="2021-11-16T14:52:42.322" v="184"/>
          <ac:spMkLst>
            <pc:docMk/>
            <pc:sldMk cId="2922121484" sldId="270"/>
            <ac:spMk id="5" creationId="{A820B5F0-C042-4750-B9F5-228709EC00DA}"/>
          </ac:spMkLst>
        </pc:spChg>
        <pc:spChg chg="mod">
          <ac:chgData name="Mark Drake" userId="289f2c0f-706b-44fb-8711-91b846af37ae" providerId="ADAL" clId="{D08E7586-2278-4139-8543-8AFC57C02B7C}" dt="2021-11-16T14:52:42.322" v="184"/>
          <ac:spMkLst>
            <pc:docMk/>
            <pc:sldMk cId="2922121484" sldId="270"/>
            <ac:spMk id="6" creationId="{41E9C901-C127-46B8-9156-656995057342}"/>
          </ac:spMkLst>
        </pc:spChg>
        <pc:spChg chg="mod">
          <ac:chgData name="Mark Drake" userId="289f2c0f-706b-44fb-8711-91b846af37ae" providerId="ADAL" clId="{D08E7586-2278-4139-8543-8AFC57C02B7C}" dt="2021-11-16T14:52:42.322" v="184"/>
          <ac:spMkLst>
            <pc:docMk/>
            <pc:sldMk cId="2922121484" sldId="270"/>
            <ac:spMk id="10" creationId="{2E5FA265-4973-41A9-B6C5-2CC1BDF4AD12}"/>
          </ac:spMkLst>
        </pc:spChg>
      </pc:sldChg>
      <pc:sldChg chg="addSp modSp mod modClrScheme chgLayout">
        <pc:chgData name="Mark Drake" userId="289f2c0f-706b-44fb-8711-91b846af37ae" providerId="ADAL" clId="{D08E7586-2278-4139-8543-8AFC57C02B7C}" dt="2021-11-16T14:52:42.322" v="184"/>
        <pc:sldMkLst>
          <pc:docMk/>
          <pc:sldMk cId="3740606552" sldId="271"/>
        </pc:sldMkLst>
        <pc:spChg chg="mod ord">
          <ac:chgData name="Mark Drake" userId="289f2c0f-706b-44fb-8711-91b846af37ae" providerId="ADAL" clId="{D08E7586-2278-4139-8543-8AFC57C02B7C}" dt="2021-11-16T14:52:42.322" v="184"/>
          <ac:spMkLst>
            <pc:docMk/>
            <pc:sldMk cId="3740606552" sldId="271"/>
            <ac:spMk id="5" creationId="{8A7E06F4-3791-4A90-9A25-B8307E75FDDC}"/>
          </ac:spMkLst>
        </pc:spChg>
        <pc:spChg chg="mod ord">
          <ac:chgData name="Mark Drake" userId="289f2c0f-706b-44fb-8711-91b846af37ae" providerId="ADAL" clId="{D08E7586-2278-4139-8543-8AFC57C02B7C}" dt="2021-11-16T14:52:42.322" v="184"/>
          <ac:spMkLst>
            <pc:docMk/>
            <pc:sldMk cId="3740606552" sldId="271"/>
            <ac:spMk id="6" creationId="{34A46B64-5361-4153-8E9A-2AD7A47F3746}"/>
          </ac:spMkLst>
        </pc:spChg>
        <pc:spChg chg="mod ord">
          <ac:chgData name="Mark Drake" userId="289f2c0f-706b-44fb-8711-91b846af37ae" providerId="ADAL" clId="{D08E7586-2278-4139-8543-8AFC57C02B7C}" dt="2021-11-11T14:44:23.359" v="22" actId="12"/>
          <ac:spMkLst>
            <pc:docMk/>
            <pc:sldMk cId="3740606552" sldId="271"/>
            <ac:spMk id="7" creationId="{4735C197-2EBA-4A3F-BC0E-E808F75C0264}"/>
          </ac:spMkLst>
        </pc:spChg>
        <pc:spChg chg="add mod ord">
          <ac:chgData name="Mark Drake" userId="289f2c0f-706b-44fb-8711-91b846af37ae" providerId="ADAL" clId="{D08E7586-2278-4139-8543-8AFC57C02B7C}" dt="2021-11-11T14:43:50.372" v="18" actId="14100"/>
          <ac:spMkLst>
            <pc:docMk/>
            <pc:sldMk cId="3740606552" sldId="271"/>
            <ac:spMk id="8" creationId="{894E853D-BF91-4D61-806A-796BA7A2A69F}"/>
          </ac:spMkLst>
        </pc:spChg>
      </pc:sldChg>
      <pc:sldChg chg="modSp mod">
        <pc:chgData name="Mark Drake" userId="289f2c0f-706b-44fb-8711-91b846af37ae" providerId="ADAL" clId="{D08E7586-2278-4139-8543-8AFC57C02B7C}" dt="2021-11-16T14:52:42.322" v="184"/>
        <pc:sldMkLst>
          <pc:docMk/>
          <pc:sldMk cId="1288386295" sldId="272"/>
        </pc:sldMkLst>
        <pc:spChg chg="mod">
          <ac:chgData name="Mark Drake" userId="289f2c0f-706b-44fb-8711-91b846af37ae" providerId="ADAL" clId="{D08E7586-2278-4139-8543-8AFC57C02B7C}" dt="2021-11-16T14:52:42.322" v="184"/>
          <ac:spMkLst>
            <pc:docMk/>
            <pc:sldMk cId="1288386295" sldId="272"/>
            <ac:spMk id="2" creationId="{A879B5E8-CA7D-482C-B3C8-B31A1759E674}"/>
          </ac:spMkLst>
        </pc:spChg>
        <pc:spChg chg="mod">
          <ac:chgData name="Mark Drake" userId="289f2c0f-706b-44fb-8711-91b846af37ae" providerId="ADAL" clId="{D08E7586-2278-4139-8543-8AFC57C02B7C}" dt="2021-11-11T14:46:55.379" v="45" actId="14100"/>
          <ac:spMkLst>
            <pc:docMk/>
            <pc:sldMk cId="1288386295" sldId="272"/>
            <ac:spMk id="3" creationId="{EB2B39FB-5E93-405F-8A41-0E6147D62E4B}"/>
          </ac:spMkLst>
        </pc:spChg>
        <pc:spChg chg="mod">
          <ac:chgData name="Mark Drake" userId="289f2c0f-706b-44fb-8711-91b846af37ae" providerId="ADAL" clId="{D08E7586-2278-4139-8543-8AFC57C02B7C}" dt="2021-11-16T14:52:42.322" v="184"/>
          <ac:spMkLst>
            <pc:docMk/>
            <pc:sldMk cId="1288386295" sldId="272"/>
            <ac:spMk id="5" creationId="{7089C2A2-8039-475B-8D54-5DAB89742B0C}"/>
          </ac:spMkLst>
        </pc:spChg>
      </pc:sldChg>
      <pc:sldChg chg="del">
        <pc:chgData name="Mark Drake" userId="289f2c0f-706b-44fb-8711-91b846af37ae" providerId="ADAL" clId="{D08E7586-2278-4139-8543-8AFC57C02B7C}" dt="2021-11-11T15:01:31.427" v="159" actId="2696"/>
        <pc:sldMkLst>
          <pc:docMk/>
          <pc:sldMk cId="2032787110" sldId="273"/>
        </pc:sldMkLst>
      </pc:sldChg>
      <pc:sldChg chg="del">
        <pc:chgData name="Mark Drake" userId="289f2c0f-706b-44fb-8711-91b846af37ae" providerId="ADAL" clId="{D08E7586-2278-4139-8543-8AFC57C02B7C}" dt="2021-11-11T15:01:34.191" v="160" actId="2696"/>
        <pc:sldMkLst>
          <pc:docMk/>
          <pc:sldMk cId="3759987875" sldId="274"/>
        </pc:sldMkLst>
      </pc:sldChg>
      <pc:sldChg chg="addSp modSp mod modClrScheme chgLayout">
        <pc:chgData name="Mark Drake" userId="289f2c0f-706b-44fb-8711-91b846af37ae" providerId="ADAL" clId="{D08E7586-2278-4139-8543-8AFC57C02B7C}" dt="2021-11-16T14:52:42.322" v="184"/>
        <pc:sldMkLst>
          <pc:docMk/>
          <pc:sldMk cId="2694534665" sldId="275"/>
        </pc:sldMkLst>
        <pc:spChg chg="mod ord">
          <ac:chgData name="Mark Drake" userId="289f2c0f-706b-44fb-8711-91b846af37ae" providerId="ADAL" clId="{D08E7586-2278-4139-8543-8AFC57C02B7C}" dt="2021-11-16T14:52:42.322" v="184"/>
          <ac:spMkLst>
            <pc:docMk/>
            <pc:sldMk cId="2694534665" sldId="275"/>
            <ac:spMk id="4" creationId="{CBEC2528-1FB3-40EE-A8D2-C03460153A75}"/>
          </ac:spMkLst>
        </pc:spChg>
        <pc:spChg chg="mod ord">
          <ac:chgData name="Mark Drake" userId="289f2c0f-706b-44fb-8711-91b846af37ae" providerId="ADAL" clId="{D08E7586-2278-4139-8543-8AFC57C02B7C}" dt="2021-11-16T14:52:42.322" v="184"/>
          <ac:spMkLst>
            <pc:docMk/>
            <pc:sldMk cId="2694534665" sldId="275"/>
            <ac:spMk id="5" creationId="{4D5C58CB-E98A-4DB1-9EAD-7715CEB1F6D7}"/>
          </ac:spMkLst>
        </pc:spChg>
        <pc:spChg chg="mod ord">
          <ac:chgData name="Mark Drake" userId="289f2c0f-706b-44fb-8711-91b846af37ae" providerId="ADAL" clId="{D08E7586-2278-4139-8543-8AFC57C02B7C}" dt="2021-11-11T14:48:20.784" v="60" actId="14100"/>
          <ac:spMkLst>
            <pc:docMk/>
            <pc:sldMk cId="2694534665" sldId="275"/>
            <ac:spMk id="6" creationId="{A3B3A802-D55D-4C91-A039-2782DB94A200}"/>
          </ac:spMkLst>
        </pc:spChg>
        <pc:spChg chg="add mod ord">
          <ac:chgData name="Mark Drake" userId="289f2c0f-706b-44fb-8711-91b846af37ae" providerId="ADAL" clId="{D08E7586-2278-4139-8543-8AFC57C02B7C}" dt="2021-11-11T14:48:16.450" v="59" actId="14100"/>
          <ac:spMkLst>
            <pc:docMk/>
            <pc:sldMk cId="2694534665" sldId="275"/>
            <ac:spMk id="7" creationId="{51D110BC-1C93-4E9C-B8C9-5652567C6527}"/>
          </ac:spMkLst>
        </pc:spChg>
      </pc:sldChg>
      <pc:sldChg chg="addSp delSp modSp new mod modClrScheme chgLayout">
        <pc:chgData name="Mark Drake" userId="289f2c0f-706b-44fb-8711-91b846af37ae" providerId="ADAL" clId="{D08E7586-2278-4139-8543-8AFC57C02B7C}" dt="2021-11-16T14:52:42.322" v="184"/>
        <pc:sldMkLst>
          <pc:docMk/>
          <pc:sldMk cId="391161126" sldId="276"/>
        </pc:sldMkLst>
        <pc:spChg chg="del mod ord">
          <ac:chgData name="Mark Drake" userId="289f2c0f-706b-44fb-8711-91b846af37ae" providerId="ADAL" clId="{D08E7586-2278-4139-8543-8AFC57C02B7C}" dt="2021-11-11T14:48:51.839" v="62" actId="700"/>
          <ac:spMkLst>
            <pc:docMk/>
            <pc:sldMk cId="391161126" sldId="276"/>
            <ac:spMk id="2" creationId="{EA9166C8-C841-468E-95B9-015AF5EA543C}"/>
          </ac:spMkLst>
        </pc:spChg>
        <pc:spChg chg="del">
          <ac:chgData name="Mark Drake" userId="289f2c0f-706b-44fb-8711-91b846af37ae" providerId="ADAL" clId="{D08E7586-2278-4139-8543-8AFC57C02B7C}" dt="2021-11-11T14:48:51.839" v="62" actId="700"/>
          <ac:spMkLst>
            <pc:docMk/>
            <pc:sldMk cId="391161126" sldId="276"/>
            <ac:spMk id="3" creationId="{9DD15C18-CE1B-4B31-940A-01FA8880D2E5}"/>
          </ac:spMkLst>
        </pc:spChg>
        <pc:spChg chg="del mod ord">
          <ac:chgData name="Mark Drake" userId="289f2c0f-706b-44fb-8711-91b846af37ae" providerId="ADAL" clId="{D08E7586-2278-4139-8543-8AFC57C02B7C}" dt="2021-11-11T14:48:51.839" v="62" actId="700"/>
          <ac:spMkLst>
            <pc:docMk/>
            <pc:sldMk cId="391161126" sldId="276"/>
            <ac:spMk id="4" creationId="{FC9631FB-F52D-496E-BF3B-ED6B77326531}"/>
          </ac:spMkLst>
        </pc:spChg>
        <pc:spChg chg="mod ord">
          <ac:chgData name="Mark Drake" userId="289f2c0f-706b-44fb-8711-91b846af37ae" providerId="ADAL" clId="{D08E7586-2278-4139-8543-8AFC57C02B7C}" dt="2021-11-16T14:52:42.322" v="184"/>
          <ac:spMkLst>
            <pc:docMk/>
            <pc:sldMk cId="391161126" sldId="276"/>
            <ac:spMk id="5" creationId="{01DFB510-D811-43F2-89D4-AB125CCD665B}"/>
          </ac:spMkLst>
        </pc:spChg>
        <pc:spChg chg="add mod ord">
          <ac:chgData name="Mark Drake" userId="289f2c0f-706b-44fb-8711-91b846af37ae" providerId="ADAL" clId="{D08E7586-2278-4139-8543-8AFC57C02B7C}" dt="2021-11-16T14:52:42.322" v="184"/>
          <ac:spMkLst>
            <pc:docMk/>
            <pc:sldMk cId="391161126" sldId="276"/>
            <ac:spMk id="6" creationId="{87F424EB-BAB0-4449-8D34-AA73A6C3E108}"/>
          </ac:spMkLst>
        </pc:spChg>
        <pc:spChg chg="add mod ord">
          <ac:chgData name="Mark Drake" userId="289f2c0f-706b-44fb-8711-91b846af37ae" providerId="ADAL" clId="{D08E7586-2278-4139-8543-8AFC57C02B7C}" dt="2021-11-16T14:52:42.322" v="184"/>
          <ac:spMkLst>
            <pc:docMk/>
            <pc:sldMk cId="391161126" sldId="276"/>
            <ac:spMk id="7" creationId="{7FB79D29-845C-451E-B97B-463D163049D2}"/>
          </ac:spMkLst>
        </pc:spChg>
      </pc:sldChg>
      <pc:sldChg chg="addSp delSp modSp new mod modClrScheme chgLayout">
        <pc:chgData name="Mark Drake" userId="289f2c0f-706b-44fb-8711-91b846af37ae" providerId="ADAL" clId="{D08E7586-2278-4139-8543-8AFC57C02B7C}" dt="2021-11-16T14:52:42.322" v="184"/>
        <pc:sldMkLst>
          <pc:docMk/>
          <pc:sldMk cId="2770851297" sldId="277"/>
        </pc:sldMkLst>
        <pc:spChg chg="del mod ord">
          <ac:chgData name="Mark Drake" userId="289f2c0f-706b-44fb-8711-91b846af37ae" providerId="ADAL" clId="{D08E7586-2278-4139-8543-8AFC57C02B7C}" dt="2021-11-11T14:49:24.976" v="69" actId="700"/>
          <ac:spMkLst>
            <pc:docMk/>
            <pc:sldMk cId="2770851297" sldId="277"/>
            <ac:spMk id="2" creationId="{3AB0FA74-426E-44F5-AA93-EC24448EE4B2}"/>
          </ac:spMkLst>
        </pc:spChg>
        <pc:spChg chg="del mod ord">
          <ac:chgData name="Mark Drake" userId="289f2c0f-706b-44fb-8711-91b846af37ae" providerId="ADAL" clId="{D08E7586-2278-4139-8543-8AFC57C02B7C}" dt="2021-11-11T14:49:24.976" v="69" actId="700"/>
          <ac:spMkLst>
            <pc:docMk/>
            <pc:sldMk cId="2770851297" sldId="277"/>
            <ac:spMk id="3" creationId="{A96378B5-17E9-4EE7-9A7E-8111257E5794}"/>
          </ac:spMkLst>
        </pc:spChg>
        <pc:spChg chg="mod ord">
          <ac:chgData name="Mark Drake" userId="289f2c0f-706b-44fb-8711-91b846af37ae" providerId="ADAL" clId="{D08E7586-2278-4139-8543-8AFC57C02B7C}" dt="2021-11-16T14:52:42.322" v="184"/>
          <ac:spMkLst>
            <pc:docMk/>
            <pc:sldMk cId="2770851297" sldId="277"/>
            <ac:spMk id="4" creationId="{9E199AFC-E00D-4DF6-9C1C-BB121CED1AE9}"/>
          </ac:spMkLst>
        </pc:spChg>
        <pc:spChg chg="add mod ord">
          <ac:chgData name="Mark Drake" userId="289f2c0f-706b-44fb-8711-91b846af37ae" providerId="ADAL" clId="{D08E7586-2278-4139-8543-8AFC57C02B7C}" dt="2021-11-16T14:52:42.322" v="184"/>
          <ac:spMkLst>
            <pc:docMk/>
            <pc:sldMk cId="2770851297" sldId="277"/>
            <ac:spMk id="5" creationId="{FCB79343-208E-40E9-A9D5-D93ED318E806}"/>
          </ac:spMkLst>
        </pc:spChg>
        <pc:spChg chg="add mod ord">
          <ac:chgData name="Mark Drake" userId="289f2c0f-706b-44fb-8711-91b846af37ae" providerId="ADAL" clId="{D08E7586-2278-4139-8543-8AFC57C02B7C}" dt="2021-11-11T14:50:27.259" v="86" actId="14100"/>
          <ac:spMkLst>
            <pc:docMk/>
            <pc:sldMk cId="2770851297" sldId="277"/>
            <ac:spMk id="6" creationId="{93604205-A047-4373-934A-2F5BAFCB6154}"/>
          </ac:spMkLst>
        </pc:spChg>
        <pc:spChg chg="add mod ord">
          <ac:chgData name="Mark Drake" userId="289f2c0f-706b-44fb-8711-91b846af37ae" providerId="ADAL" clId="{D08E7586-2278-4139-8543-8AFC57C02B7C}" dt="2021-11-11T14:55:43.540" v="97" actId="14100"/>
          <ac:spMkLst>
            <pc:docMk/>
            <pc:sldMk cId="2770851297" sldId="277"/>
            <ac:spMk id="7" creationId="{AF2AC97E-A610-43AD-8FB6-13D17707A14C}"/>
          </ac:spMkLst>
        </pc:spChg>
      </pc:sldChg>
      <pc:sldChg chg="addSp delSp modSp new mod chgLayout">
        <pc:chgData name="Mark Drake" userId="289f2c0f-706b-44fb-8711-91b846af37ae" providerId="ADAL" clId="{D08E7586-2278-4139-8543-8AFC57C02B7C}" dt="2021-11-16T14:52:42.322" v="184"/>
        <pc:sldMkLst>
          <pc:docMk/>
          <pc:sldMk cId="246179096" sldId="278"/>
        </pc:sldMkLst>
        <pc:spChg chg="del">
          <ac:chgData name="Mark Drake" userId="289f2c0f-706b-44fb-8711-91b846af37ae" providerId="ADAL" clId="{D08E7586-2278-4139-8543-8AFC57C02B7C}" dt="2021-11-11T14:56:17.860" v="99" actId="700"/>
          <ac:spMkLst>
            <pc:docMk/>
            <pc:sldMk cId="246179096" sldId="278"/>
            <ac:spMk id="2" creationId="{D675C0EF-C74D-4165-91CC-6598C6DECDAF}"/>
          </ac:spMkLst>
        </pc:spChg>
        <pc:spChg chg="del">
          <ac:chgData name="Mark Drake" userId="289f2c0f-706b-44fb-8711-91b846af37ae" providerId="ADAL" clId="{D08E7586-2278-4139-8543-8AFC57C02B7C}" dt="2021-11-11T14:56:17.860" v="99" actId="700"/>
          <ac:spMkLst>
            <pc:docMk/>
            <pc:sldMk cId="246179096" sldId="278"/>
            <ac:spMk id="3" creationId="{F18D26FE-DDCE-4EFA-B903-047852870380}"/>
          </ac:spMkLst>
        </pc:spChg>
        <pc:spChg chg="del">
          <ac:chgData name="Mark Drake" userId="289f2c0f-706b-44fb-8711-91b846af37ae" providerId="ADAL" clId="{D08E7586-2278-4139-8543-8AFC57C02B7C}" dt="2021-11-11T14:56:17.860" v="99" actId="700"/>
          <ac:spMkLst>
            <pc:docMk/>
            <pc:sldMk cId="246179096" sldId="278"/>
            <ac:spMk id="4" creationId="{50B07A2D-A155-4C0D-BFE3-85E7CF9DB7AD}"/>
          </ac:spMkLst>
        </pc:spChg>
        <pc:spChg chg="mod ord">
          <ac:chgData name="Mark Drake" userId="289f2c0f-706b-44fb-8711-91b846af37ae" providerId="ADAL" clId="{D08E7586-2278-4139-8543-8AFC57C02B7C}" dt="2021-11-16T14:52:42.322" v="184"/>
          <ac:spMkLst>
            <pc:docMk/>
            <pc:sldMk cId="246179096" sldId="278"/>
            <ac:spMk id="5" creationId="{3E5A535B-BA7D-413D-B535-C30FA9AB5A2F}"/>
          </ac:spMkLst>
        </pc:spChg>
        <pc:spChg chg="add mod ord">
          <ac:chgData name="Mark Drake" userId="289f2c0f-706b-44fb-8711-91b846af37ae" providerId="ADAL" clId="{D08E7586-2278-4139-8543-8AFC57C02B7C}" dt="2021-11-16T14:52:42.322" v="184"/>
          <ac:spMkLst>
            <pc:docMk/>
            <pc:sldMk cId="246179096" sldId="278"/>
            <ac:spMk id="6" creationId="{B3BC1E31-864A-4581-B29F-255365F917E4}"/>
          </ac:spMkLst>
        </pc:spChg>
        <pc:spChg chg="add mod ord">
          <ac:chgData name="Mark Drake" userId="289f2c0f-706b-44fb-8711-91b846af37ae" providerId="ADAL" clId="{D08E7586-2278-4139-8543-8AFC57C02B7C}" dt="2021-11-11T14:56:42.076" v="106" actId="27636"/>
          <ac:spMkLst>
            <pc:docMk/>
            <pc:sldMk cId="246179096" sldId="278"/>
            <ac:spMk id="7" creationId="{D07AAE2B-7CBB-4AFA-A579-8DF044530B9D}"/>
          </ac:spMkLst>
        </pc:spChg>
        <pc:spChg chg="add mod ord">
          <ac:chgData name="Mark Drake" userId="289f2c0f-706b-44fb-8711-91b846af37ae" providerId="ADAL" clId="{D08E7586-2278-4139-8543-8AFC57C02B7C}" dt="2021-11-11T14:57:16.185" v="112" actId="14100"/>
          <ac:spMkLst>
            <pc:docMk/>
            <pc:sldMk cId="246179096" sldId="278"/>
            <ac:spMk id="8" creationId="{4701DF72-B109-438F-AF75-3AA448B0F550}"/>
          </ac:spMkLst>
        </pc:spChg>
      </pc:sldChg>
      <pc:sldChg chg="addSp delSp modSp new mod modClrScheme chgLayout">
        <pc:chgData name="Mark Drake" userId="289f2c0f-706b-44fb-8711-91b846af37ae" providerId="ADAL" clId="{D08E7586-2278-4139-8543-8AFC57C02B7C}" dt="2021-11-16T14:52:42.322" v="184"/>
        <pc:sldMkLst>
          <pc:docMk/>
          <pc:sldMk cId="2863143380" sldId="279"/>
        </pc:sldMkLst>
        <pc:spChg chg="del">
          <ac:chgData name="Mark Drake" userId="289f2c0f-706b-44fb-8711-91b846af37ae" providerId="ADAL" clId="{D08E7586-2278-4139-8543-8AFC57C02B7C}" dt="2021-11-11T14:57:36.235" v="114" actId="700"/>
          <ac:spMkLst>
            <pc:docMk/>
            <pc:sldMk cId="2863143380" sldId="279"/>
            <ac:spMk id="2" creationId="{A85B59EC-776A-4C6B-90D6-D865574555CD}"/>
          </ac:spMkLst>
        </pc:spChg>
        <pc:spChg chg="del">
          <ac:chgData name="Mark Drake" userId="289f2c0f-706b-44fb-8711-91b846af37ae" providerId="ADAL" clId="{D08E7586-2278-4139-8543-8AFC57C02B7C}" dt="2021-11-11T14:57:36.235" v="114" actId="700"/>
          <ac:spMkLst>
            <pc:docMk/>
            <pc:sldMk cId="2863143380" sldId="279"/>
            <ac:spMk id="3" creationId="{0E056CBA-B48E-4C4D-80D1-46238ED00702}"/>
          </ac:spMkLst>
        </pc:spChg>
        <pc:spChg chg="del">
          <ac:chgData name="Mark Drake" userId="289f2c0f-706b-44fb-8711-91b846af37ae" providerId="ADAL" clId="{D08E7586-2278-4139-8543-8AFC57C02B7C}" dt="2021-11-11T14:57:36.235" v="114" actId="700"/>
          <ac:spMkLst>
            <pc:docMk/>
            <pc:sldMk cId="2863143380" sldId="279"/>
            <ac:spMk id="4" creationId="{BEEE7C6E-5A92-4B5C-ABC9-F0D5AC7B47F3}"/>
          </ac:spMkLst>
        </pc:spChg>
        <pc:spChg chg="mod ord">
          <ac:chgData name="Mark Drake" userId="289f2c0f-706b-44fb-8711-91b846af37ae" providerId="ADAL" clId="{D08E7586-2278-4139-8543-8AFC57C02B7C}" dt="2021-11-16T14:52:42.322" v="184"/>
          <ac:spMkLst>
            <pc:docMk/>
            <pc:sldMk cId="2863143380" sldId="279"/>
            <ac:spMk id="5" creationId="{BC7CD129-4692-45D9-842C-A9F834008EE5}"/>
          </ac:spMkLst>
        </pc:spChg>
        <pc:spChg chg="add mod ord">
          <ac:chgData name="Mark Drake" userId="289f2c0f-706b-44fb-8711-91b846af37ae" providerId="ADAL" clId="{D08E7586-2278-4139-8543-8AFC57C02B7C}" dt="2021-11-16T14:52:42.322" v="184"/>
          <ac:spMkLst>
            <pc:docMk/>
            <pc:sldMk cId="2863143380" sldId="279"/>
            <ac:spMk id="6" creationId="{6B51E1D0-7752-4D4B-8EF2-EF67F2A8EDB2}"/>
          </ac:spMkLst>
        </pc:spChg>
        <pc:spChg chg="add mod ord">
          <ac:chgData name="Mark Drake" userId="289f2c0f-706b-44fb-8711-91b846af37ae" providerId="ADAL" clId="{D08E7586-2278-4139-8543-8AFC57C02B7C}" dt="2021-11-11T15:02:45.678" v="174" actId="27636"/>
          <ac:spMkLst>
            <pc:docMk/>
            <pc:sldMk cId="2863143380" sldId="279"/>
            <ac:spMk id="7" creationId="{9C9D9160-41FC-45A4-ABF8-B8F47BE0F695}"/>
          </ac:spMkLst>
        </pc:spChg>
        <pc:spChg chg="add mod ord">
          <ac:chgData name="Mark Drake" userId="289f2c0f-706b-44fb-8711-91b846af37ae" providerId="ADAL" clId="{D08E7586-2278-4139-8543-8AFC57C02B7C}" dt="2021-11-11T15:02:42.657" v="172" actId="27636"/>
          <ac:spMkLst>
            <pc:docMk/>
            <pc:sldMk cId="2863143380" sldId="279"/>
            <ac:spMk id="8" creationId="{FB7EEE59-CA9D-478B-BD5F-5499E42114A6}"/>
          </ac:spMkLst>
        </pc:spChg>
      </pc:sldChg>
      <pc:sldChg chg="modSp new mod modClrScheme chgLayout">
        <pc:chgData name="Mark Drake" userId="289f2c0f-706b-44fb-8711-91b846af37ae" providerId="ADAL" clId="{D08E7586-2278-4139-8543-8AFC57C02B7C}" dt="2021-11-16T14:52:42.322" v="184"/>
        <pc:sldMkLst>
          <pc:docMk/>
          <pc:sldMk cId="3511088871" sldId="280"/>
        </pc:sldMkLst>
        <pc:spChg chg="mod ord">
          <ac:chgData name="Mark Drake" userId="289f2c0f-706b-44fb-8711-91b846af37ae" providerId="ADAL" clId="{D08E7586-2278-4139-8543-8AFC57C02B7C}" dt="2021-11-16T14:52:42.322" v="184"/>
          <ac:spMkLst>
            <pc:docMk/>
            <pc:sldMk cId="3511088871" sldId="280"/>
            <ac:spMk id="2" creationId="{C5F96F90-AA87-4FD9-931C-68BE50A267BA}"/>
          </ac:spMkLst>
        </pc:spChg>
        <pc:spChg chg="mod ord">
          <ac:chgData name="Mark Drake" userId="289f2c0f-706b-44fb-8711-91b846af37ae" providerId="ADAL" clId="{D08E7586-2278-4139-8543-8AFC57C02B7C}" dt="2021-11-16T14:52:42.322" v="184"/>
          <ac:spMkLst>
            <pc:docMk/>
            <pc:sldMk cId="3511088871" sldId="280"/>
            <ac:spMk id="3" creationId="{E9E3F86C-8925-4D4A-B156-7F6BB47BCC22}"/>
          </ac:spMkLst>
        </pc:spChg>
        <pc:spChg chg="mod ord">
          <ac:chgData name="Mark Drake" userId="289f2c0f-706b-44fb-8711-91b846af37ae" providerId="ADAL" clId="{D08E7586-2278-4139-8543-8AFC57C02B7C}" dt="2021-11-16T14:52:42.322" v="184"/>
          <ac:spMkLst>
            <pc:docMk/>
            <pc:sldMk cId="3511088871" sldId="280"/>
            <ac:spMk id="4" creationId="{56E7901E-3222-4C80-A201-66FD479A5CC6}"/>
          </ac:spMkLst>
        </pc:spChg>
        <pc:spChg chg="mod ord">
          <ac:chgData name="Mark Drake" userId="289f2c0f-706b-44fb-8711-91b846af37ae" providerId="ADAL" clId="{D08E7586-2278-4139-8543-8AFC57C02B7C}" dt="2021-11-16T14:52:42.322" v="184"/>
          <ac:spMkLst>
            <pc:docMk/>
            <pc:sldMk cId="3511088871" sldId="280"/>
            <ac:spMk id="5" creationId="{03D0E8F0-0333-4656-8104-3C4C67BC2A95}"/>
          </ac:spMkLst>
        </pc:spChg>
      </pc:sldChg>
      <pc:sldChg chg="addSp delSp modSp new mod modClrScheme chgLayout">
        <pc:chgData name="Mark Drake" userId="289f2c0f-706b-44fb-8711-91b846af37ae" providerId="ADAL" clId="{D08E7586-2278-4139-8543-8AFC57C02B7C}" dt="2021-11-16T14:52:42.322" v="184"/>
        <pc:sldMkLst>
          <pc:docMk/>
          <pc:sldMk cId="669191772" sldId="281"/>
        </pc:sldMkLst>
        <pc:spChg chg="del mod ord">
          <ac:chgData name="Mark Drake" userId="289f2c0f-706b-44fb-8711-91b846af37ae" providerId="ADAL" clId="{D08E7586-2278-4139-8543-8AFC57C02B7C}" dt="2021-11-11T14:59:47.392" v="143" actId="700"/>
          <ac:spMkLst>
            <pc:docMk/>
            <pc:sldMk cId="669191772" sldId="281"/>
            <ac:spMk id="2" creationId="{674C7D64-17DF-4370-9A4B-C33FD981C276}"/>
          </ac:spMkLst>
        </pc:spChg>
        <pc:spChg chg="del">
          <ac:chgData name="Mark Drake" userId="289f2c0f-706b-44fb-8711-91b846af37ae" providerId="ADAL" clId="{D08E7586-2278-4139-8543-8AFC57C02B7C}" dt="2021-11-11T14:59:47.392" v="143" actId="700"/>
          <ac:spMkLst>
            <pc:docMk/>
            <pc:sldMk cId="669191772" sldId="281"/>
            <ac:spMk id="3" creationId="{9FDFE13F-048B-4408-8FE1-6D4D564B0192}"/>
          </ac:spMkLst>
        </pc:spChg>
        <pc:spChg chg="del mod ord">
          <ac:chgData name="Mark Drake" userId="289f2c0f-706b-44fb-8711-91b846af37ae" providerId="ADAL" clId="{D08E7586-2278-4139-8543-8AFC57C02B7C}" dt="2021-11-11T14:59:47.392" v="143" actId="700"/>
          <ac:spMkLst>
            <pc:docMk/>
            <pc:sldMk cId="669191772" sldId="281"/>
            <ac:spMk id="4" creationId="{522F74CE-667F-4F55-BBD0-2AB47E79EAC0}"/>
          </ac:spMkLst>
        </pc:spChg>
        <pc:spChg chg="mod ord">
          <ac:chgData name="Mark Drake" userId="289f2c0f-706b-44fb-8711-91b846af37ae" providerId="ADAL" clId="{D08E7586-2278-4139-8543-8AFC57C02B7C}" dt="2021-11-16T14:52:42.322" v="184"/>
          <ac:spMkLst>
            <pc:docMk/>
            <pc:sldMk cId="669191772" sldId="281"/>
            <ac:spMk id="5" creationId="{F167F7BC-CA3A-4F0D-8092-18B5533A3D8E}"/>
          </ac:spMkLst>
        </pc:spChg>
        <pc:spChg chg="add mod ord">
          <ac:chgData name="Mark Drake" userId="289f2c0f-706b-44fb-8711-91b846af37ae" providerId="ADAL" clId="{D08E7586-2278-4139-8543-8AFC57C02B7C}" dt="2021-11-16T14:52:42.322" v="184"/>
          <ac:spMkLst>
            <pc:docMk/>
            <pc:sldMk cId="669191772" sldId="281"/>
            <ac:spMk id="6" creationId="{429C58F4-A616-4A72-BB0E-0967FCC90133}"/>
          </ac:spMkLst>
        </pc:spChg>
        <pc:spChg chg="add mod ord">
          <ac:chgData name="Mark Drake" userId="289f2c0f-706b-44fb-8711-91b846af37ae" providerId="ADAL" clId="{D08E7586-2278-4139-8543-8AFC57C02B7C}" dt="2021-11-16T14:52:42.322" v="184"/>
          <ac:spMkLst>
            <pc:docMk/>
            <pc:sldMk cId="669191772" sldId="281"/>
            <ac:spMk id="7" creationId="{4C30EDC3-3CC9-4601-8E41-4C987B740389}"/>
          </ac:spMkLst>
        </pc:spChg>
      </pc:sldChg>
      <pc:sldChg chg="addSp delSp modSp new mod modClrScheme chgLayout">
        <pc:chgData name="Mark Drake" userId="289f2c0f-706b-44fb-8711-91b846af37ae" providerId="ADAL" clId="{D08E7586-2278-4139-8543-8AFC57C02B7C}" dt="2021-11-16T14:52:42.322" v="184"/>
        <pc:sldMkLst>
          <pc:docMk/>
          <pc:sldMk cId="360120005" sldId="282"/>
        </pc:sldMkLst>
        <pc:spChg chg="del mod ord">
          <ac:chgData name="Mark Drake" userId="289f2c0f-706b-44fb-8711-91b846af37ae" providerId="ADAL" clId="{D08E7586-2278-4139-8543-8AFC57C02B7C}" dt="2021-11-11T15:00:30.296" v="149" actId="700"/>
          <ac:spMkLst>
            <pc:docMk/>
            <pc:sldMk cId="360120005" sldId="282"/>
            <ac:spMk id="2" creationId="{C2221D00-2820-4222-B012-DFF85F6825F5}"/>
          </ac:spMkLst>
        </pc:spChg>
        <pc:spChg chg="del mod ord">
          <ac:chgData name="Mark Drake" userId="289f2c0f-706b-44fb-8711-91b846af37ae" providerId="ADAL" clId="{D08E7586-2278-4139-8543-8AFC57C02B7C}" dt="2021-11-11T15:00:30.296" v="149" actId="700"/>
          <ac:spMkLst>
            <pc:docMk/>
            <pc:sldMk cId="360120005" sldId="282"/>
            <ac:spMk id="3" creationId="{8B9DEE83-30E4-4944-B21C-577BF0C16AA0}"/>
          </ac:spMkLst>
        </pc:spChg>
        <pc:spChg chg="mod ord">
          <ac:chgData name="Mark Drake" userId="289f2c0f-706b-44fb-8711-91b846af37ae" providerId="ADAL" clId="{D08E7586-2278-4139-8543-8AFC57C02B7C}" dt="2021-11-16T14:52:42.322" v="184"/>
          <ac:spMkLst>
            <pc:docMk/>
            <pc:sldMk cId="360120005" sldId="282"/>
            <ac:spMk id="4" creationId="{11AFA82C-BF1F-4286-A63E-EB8D0154E819}"/>
          </ac:spMkLst>
        </pc:spChg>
        <pc:spChg chg="add mod ord">
          <ac:chgData name="Mark Drake" userId="289f2c0f-706b-44fb-8711-91b846af37ae" providerId="ADAL" clId="{D08E7586-2278-4139-8543-8AFC57C02B7C}" dt="2021-11-16T14:52:42.322" v="184"/>
          <ac:spMkLst>
            <pc:docMk/>
            <pc:sldMk cId="360120005" sldId="282"/>
            <ac:spMk id="5" creationId="{4A6C524C-19E8-4226-AA30-64889701A3C5}"/>
          </ac:spMkLst>
        </pc:spChg>
        <pc:spChg chg="add mod ord">
          <ac:chgData name="Mark Drake" userId="289f2c0f-706b-44fb-8711-91b846af37ae" providerId="ADAL" clId="{D08E7586-2278-4139-8543-8AFC57C02B7C}" dt="2021-11-11T15:02:18.973" v="169" actId="27636"/>
          <ac:spMkLst>
            <pc:docMk/>
            <pc:sldMk cId="360120005" sldId="282"/>
            <ac:spMk id="6" creationId="{EC92B7B0-4615-4CEF-B2B5-27FE771A00D3}"/>
          </ac:spMkLst>
        </pc:spChg>
        <pc:spChg chg="add mod ord">
          <ac:chgData name="Mark Drake" userId="289f2c0f-706b-44fb-8711-91b846af37ae" providerId="ADAL" clId="{D08E7586-2278-4139-8543-8AFC57C02B7C}" dt="2021-11-11T15:02:15.472" v="167" actId="14100"/>
          <ac:spMkLst>
            <pc:docMk/>
            <pc:sldMk cId="360120005" sldId="282"/>
            <ac:spMk id="7" creationId="{D4D6ADBD-DBF9-4A89-840D-4E248E907942}"/>
          </ac:spMkLst>
        </pc:spChg>
      </pc:sldChg>
      <pc:sldChg chg="modSp">
        <pc:chgData name="Mark Drake" userId="289f2c0f-706b-44fb-8711-91b846af37ae" providerId="ADAL" clId="{D08E7586-2278-4139-8543-8AFC57C02B7C}" dt="2021-11-16T14:52:42.322" v="184"/>
        <pc:sldMkLst>
          <pc:docMk/>
          <pc:sldMk cId="1364961157" sldId="294"/>
        </pc:sldMkLst>
        <pc:spChg chg="mod">
          <ac:chgData name="Mark Drake" userId="289f2c0f-706b-44fb-8711-91b846af37ae" providerId="ADAL" clId="{D08E7586-2278-4139-8543-8AFC57C02B7C}" dt="2021-11-16T14:52:42.322" v="184"/>
          <ac:spMkLst>
            <pc:docMk/>
            <pc:sldMk cId="1364961157" sldId="294"/>
            <ac:spMk id="5" creationId="{53ABAFAC-F0AB-4D8A-9C2A-CAAA323EB16B}"/>
          </ac:spMkLst>
        </pc:spChg>
        <pc:spChg chg="mod">
          <ac:chgData name="Mark Drake" userId="289f2c0f-706b-44fb-8711-91b846af37ae" providerId="ADAL" clId="{D08E7586-2278-4139-8543-8AFC57C02B7C}" dt="2021-11-16T14:52:42.322" v="184"/>
          <ac:spMkLst>
            <pc:docMk/>
            <pc:sldMk cId="1364961157" sldId="294"/>
            <ac:spMk id="6" creationId="{E7208108-2D16-429A-AA8C-AD2F256616D3}"/>
          </ac:spMkLst>
        </pc:spChg>
        <pc:spChg chg="mod">
          <ac:chgData name="Mark Drake" userId="289f2c0f-706b-44fb-8711-91b846af37ae" providerId="ADAL" clId="{D08E7586-2278-4139-8543-8AFC57C02B7C}" dt="2021-11-16T14:52:42.322" v="184"/>
          <ac:spMkLst>
            <pc:docMk/>
            <pc:sldMk cId="1364961157" sldId="294"/>
            <ac:spMk id="7" creationId="{585E9EFF-78CC-4956-AFBD-BA4D057BA40F}"/>
          </ac:spMkLst>
        </pc:spChg>
      </pc:sldChg>
      <pc:sldChg chg="modSp">
        <pc:chgData name="Mark Drake" userId="289f2c0f-706b-44fb-8711-91b846af37ae" providerId="ADAL" clId="{D08E7586-2278-4139-8543-8AFC57C02B7C}" dt="2021-11-16T14:52:42.322" v="184"/>
        <pc:sldMkLst>
          <pc:docMk/>
          <pc:sldMk cId="3491789397" sldId="295"/>
        </pc:sldMkLst>
        <pc:spChg chg="mod">
          <ac:chgData name="Mark Drake" userId="289f2c0f-706b-44fb-8711-91b846af37ae" providerId="ADAL" clId="{D08E7586-2278-4139-8543-8AFC57C02B7C}" dt="2021-11-16T14:52:42.322" v="184"/>
          <ac:spMkLst>
            <pc:docMk/>
            <pc:sldMk cId="3491789397" sldId="295"/>
            <ac:spMk id="4" creationId="{11AFA82C-BF1F-4286-A63E-EB8D0154E819}"/>
          </ac:spMkLst>
        </pc:spChg>
        <pc:spChg chg="mod">
          <ac:chgData name="Mark Drake" userId="289f2c0f-706b-44fb-8711-91b846af37ae" providerId="ADAL" clId="{D08E7586-2278-4139-8543-8AFC57C02B7C}" dt="2021-11-16T14:52:42.322" v="184"/>
          <ac:spMkLst>
            <pc:docMk/>
            <pc:sldMk cId="3491789397" sldId="295"/>
            <ac:spMk id="5" creationId="{4A6C524C-19E8-4226-AA30-64889701A3C5}"/>
          </ac:spMkLst>
        </pc:spChg>
      </pc:sldChg>
      <pc:sldMasterChg chg="modSp modSldLayout">
        <pc:chgData name="Mark Drake" userId="289f2c0f-706b-44fb-8711-91b846af37ae" providerId="ADAL" clId="{D08E7586-2278-4139-8543-8AFC57C02B7C}" dt="2021-11-16T14:47:44.071" v="183" actId="18131"/>
        <pc:sldMasterMkLst>
          <pc:docMk/>
          <pc:sldMasterMk cId="3679648895" sldId="2147483648"/>
        </pc:sldMasterMkLst>
        <pc:picChg chg="mod">
          <ac:chgData name="Mark Drake" userId="289f2c0f-706b-44fb-8711-91b846af37ae" providerId="ADAL" clId="{D08E7586-2278-4139-8543-8AFC57C02B7C}" dt="2021-11-16T14:47:08.463" v="181" actId="14826"/>
          <ac:picMkLst>
            <pc:docMk/>
            <pc:sldMasterMk cId="3679648895" sldId="2147483648"/>
            <ac:picMk id="8" creationId="{B4D12102-B562-4BE6-9069-FE1773ECC3C2}"/>
          </ac:picMkLst>
        </pc:picChg>
        <pc:sldLayoutChg chg="modSp mod">
          <pc:chgData name="Mark Drake" userId="289f2c0f-706b-44fb-8711-91b846af37ae" providerId="ADAL" clId="{D08E7586-2278-4139-8543-8AFC57C02B7C}" dt="2021-11-16T14:47:44.071" v="183" actId="18131"/>
          <pc:sldLayoutMkLst>
            <pc:docMk/>
            <pc:sldMasterMk cId="2091406271" sldId="2147483665"/>
            <pc:sldLayoutMk cId="177580687" sldId="2147483649"/>
          </pc:sldLayoutMkLst>
          <pc:picChg chg="mod">
            <ac:chgData name="Mark Drake" userId="289f2c0f-706b-44fb-8711-91b846af37ae" providerId="ADAL" clId="{D08E7586-2278-4139-8543-8AFC57C02B7C}" dt="2021-11-16T14:46:52.487" v="180" actId="14826"/>
            <ac:picMkLst>
              <pc:docMk/>
              <pc:sldMasterMk cId="2091406271" sldId="2147483665"/>
              <pc:sldLayoutMk cId="177580687" sldId="2147483649"/>
              <ac:picMk id="12" creationId="{468F6806-043E-4DE8-A330-C0720E26EF06}"/>
            </ac:picMkLst>
          </pc:picChg>
          <pc:picChg chg="mod modCrop">
            <ac:chgData name="Mark Drake" userId="289f2c0f-706b-44fb-8711-91b846af37ae" providerId="ADAL" clId="{D08E7586-2278-4139-8543-8AFC57C02B7C}" dt="2021-11-16T14:47:44.071" v="183" actId="18131"/>
            <ac:picMkLst>
              <pc:docMk/>
              <pc:sldMasterMk cId="2091406271" sldId="2147483665"/>
              <pc:sldLayoutMk cId="177580687" sldId="2147483649"/>
              <ac:picMk id="13" creationId="{B4446A63-4B4D-4FB1-BDA6-F0F511790752}"/>
            </ac:picMkLst>
          </pc:picChg>
        </pc:sldLayoutChg>
      </pc:sldMasterChg>
      <pc:sldMasterChg chg="addSp modSldLayout">
        <pc:chgData name="Mark Drake" userId="289f2c0f-706b-44fb-8711-91b846af37ae" providerId="ADAL" clId="{D08E7586-2278-4139-8543-8AFC57C02B7C}" dt="2021-11-16T14:52:42.322" v="184"/>
        <pc:sldMasterMkLst>
          <pc:docMk/>
          <pc:sldMasterMk cId="2091406271" sldId="2147483665"/>
        </pc:sldMasterMkLst>
        <pc:picChg chg="add">
          <ac:chgData name="Mark Drake" userId="289f2c0f-706b-44fb-8711-91b846af37ae" providerId="ADAL" clId="{D08E7586-2278-4139-8543-8AFC57C02B7C}" dt="2021-11-16T14:52:42.322" v="184"/>
          <ac:picMkLst>
            <pc:docMk/>
            <pc:sldMasterMk cId="2091406271" sldId="2147483665"/>
            <ac:picMk id="9" creationId="{7EACD205-6133-40AF-A5D4-88E7C69B58F1}"/>
          </ac:picMkLst>
        </pc:picChg>
        <pc:sldLayoutChg chg="addSp">
          <pc:chgData name="Mark Drake" userId="289f2c0f-706b-44fb-8711-91b846af37ae" providerId="ADAL" clId="{D08E7586-2278-4139-8543-8AFC57C02B7C}" dt="2021-11-16T14:52:42.322" v="184"/>
          <pc:sldLayoutMkLst>
            <pc:docMk/>
            <pc:sldMasterMk cId="2091406271" sldId="2147483665"/>
            <pc:sldLayoutMk cId="2252711978" sldId="2147483666"/>
          </pc:sldLayoutMkLst>
          <pc:spChg chg="add">
            <ac:chgData name="Mark Drake" userId="289f2c0f-706b-44fb-8711-91b846af37ae" providerId="ADAL" clId="{D08E7586-2278-4139-8543-8AFC57C02B7C}" dt="2021-11-16T14:52:42.322" v="184"/>
            <ac:spMkLst>
              <pc:docMk/>
              <pc:sldMasterMk cId="2091406271" sldId="2147483665"/>
              <pc:sldLayoutMk cId="2252711978" sldId="2147483666"/>
              <ac:spMk id="15" creationId="{2A8E70D6-DB1E-4253-B4B7-24AF3D585DD2}"/>
            </ac:spMkLst>
          </pc:spChg>
          <pc:spChg chg="add">
            <ac:chgData name="Mark Drake" userId="289f2c0f-706b-44fb-8711-91b846af37ae" providerId="ADAL" clId="{D08E7586-2278-4139-8543-8AFC57C02B7C}" dt="2021-11-16T14:52:42.322" v="184"/>
            <ac:spMkLst>
              <pc:docMk/>
              <pc:sldMasterMk cId="2091406271" sldId="2147483665"/>
              <pc:sldLayoutMk cId="2252711978" sldId="2147483666"/>
              <ac:spMk id="18" creationId="{7F97E4F0-86D6-410D-B81A-1EDC63040970}"/>
            </ac:spMkLst>
          </pc:spChg>
          <pc:picChg chg="add">
            <ac:chgData name="Mark Drake" userId="289f2c0f-706b-44fb-8711-91b846af37ae" providerId="ADAL" clId="{D08E7586-2278-4139-8543-8AFC57C02B7C}" dt="2021-11-16T14:52:42.322" v="184"/>
            <ac:picMkLst>
              <pc:docMk/>
              <pc:sldMasterMk cId="2091406271" sldId="2147483665"/>
              <pc:sldLayoutMk cId="2252711978" sldId="2147483666"/>
              <ac:picMk id="16" creationId="{7950088C-88D8-4FFC-A7EE-18586705F8BA}"/>
            </ac:picMkLst>
          </pc:picChg>
          <pc:picChg chg="add">
            <ac:chgData name="Mark Drake" userId="289f2c0f-706b-44fb-8711-91b846af37ae" providerId="ADAL" clId="{D08E7586-2278-4139-8543-8AFC57C02B7C}" dt="2021-11-16T14:52:42.322" v="184"/>
            <ac:picMkLst>
              <pc:docMk/>
              <pc:sldMasterMk cId="2091406271" sldId="2147483665"/>
              <pc:sldLayoutMk cId="2252711978" sldId="2147483666"/>
              <ac:picMk id="17" creationId="{59B4CBD3-C570-4851-BCA3-7C04E5F7B63B}"/>
            </ac:picMkLst>
          </pc:picChg>
        </pc:sldLayoutChg>
        <pc:sldLayoutChg chg="addSp">
          <pc:chgData name="Mark Drake" userId="289f2c0f-706b-44fb-8711-91b846af37ae" providerId="ADAL" clId="{D08E7586-2278-4139-8543-8AFC57C02B7C}" dt="2021-11-16T14:52:42.322" v="184"/>
          <pc:sldLayoutMkLst>
            <pc:docMk/>
            <pc:sldMasterMk cId="2091406271" sldId="2147483665"/>
            <pc:sldLayoutMk cId="3458832143" sldId="2147483667"/>
          </pc:sldLayoutMkLst>
          <pc:cxnChg chg="add">
            <ac:chgData name="Mark Drake" userId="289f2c0f-706b-44fb-8711-91b846af37ae" providerId="ADAL" clId="{D08E7586-2278-4139-8543-8AFC57C02B7C}" dt="2021-11-16T14:52:42.322" v="184"/>
            <ac:cxnSpMkLst>
              <pc:docMk/>
              <pc:sldMasterMk cId="2091406271" sldId="2147483665"/>
              <pc:sldLayoutMk cId="3458832143" sldId="2147483667"/>
              <ac:cxnSpMk id="8" creationId="{CFD52D02-A8B7-4AF3-BA5A-899250C50E57}"/>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3836477970" sldId="2147483669"/>
          </pc:sldLayoutMkLst>
          <pc:spChg chg="add">
            <ac:chgData name="Mark Drake" userId="289f2c0f-706b-44fb-8711-91b846af37ae" providerId="ADAL" clId="{D08E7586-2278-4139-8543-8AFC57C02B7C}" dt="2021-11-16T14:52:42.322" v="184"/>
            <ac:spMkLst>
              <pc:docMk/>
              <pc:sldMasterMk cId="2091406271" sldId="2147483665"/>
              <pc:sldLayoutMk cId="3836477970" sldId="2147483669"/>
              <ac:spMk id="11" creationId="{558C2304-9E58-41BB-8E1C-8E8828F5E85A}"/>
            </ac:spMkLst>
          </pc:spChg>
          <pc:cxnChg chg="add">
            <ac:chgData name="Mark Drake" userId="289f2c0f-706b-44fb-8711-91b846af37ae" providerId="ADAL" clId="{D08E7586-2278-4139-8543-8AFC57C02B7C}" dt="2021-11-16T14:52:42.322" v="184"/>
            <ac:cxnSpMkLst>
              <pc:docMk/>
              <pc:sldMasterMk cId="2091406271" sldId="2147483665"/>
              <pc:sldLayoutMk cId="3836477970" sldId="2147483669"/>
              <ac:cxnSpMk id="9" creationId="{25233448-5F35-40C1-8DDE-78605CEFFA9B}"/>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1688753767" sldId="2147483670"/>
          </pc:sldLayoutMkLst>
          <pc:spChg chg="add">
            <ac:chgData name="Mark Drake" userId="289f2c0f-706b-44fb-8711-91b846af37ae" providerId="ADAL" clId="{D08E7586-2278-4139-8543-8AFC57C02B7C}" dt="2021-11-16T14:52:42.322" v="184"/>
            <ac:spMkLst>
              <pc:docMk/>
              <pc:sldMasterMk cId="2091406271" sldId="2147483665"/>
              <pc:sldLayoutMk cId="1688753767" sldId="2147483670"/>
              <ac:spMk id="11" creationId="{9D572BE1-4435-4C76-AFB4-B8A92212303B}"/>
            </ac:spMkLst>
          </pc:spChg>
          <pc:cxnChg chg="add">
            <ac:chgData name="Mark Drake" userId="289f2c0f-706b-44fb-8711-91b846af37ae" providerId="ADAL" clId="{D08E7586-2278-4139-8543-8AFC57C02B7C}" dt="2021-11-16T14:52:42.322" v="184"/>
            <ac:cxnSpMkLst>
              <pc:docMk/>
              <pc:sldMasterMk cId="2091406271" sldId="2147483665"/>
              <pc:sldLayoutMk cId="1688753767" sldId="2147483670"/>
              <ac:cxnSpMk id="9" creationId="{A0D55D68-0865-4362-A7CB-32F230F25C1D}"/>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1727383749" sldId="2147483672"/>
          </pc:sldLayoutMkLst>
          <pc:cxnChg chg="add">
            <ac:chgData name="Mark Drake" userId="289f2c0f-706b-44fb-8711-91b846af37ae" providerId="ADAL" clId="{D08E7586-2278-4139-8543-8AFC57C02B7C}" dt="2021-11-16T14:52:42.322" v="184"/>
            <ac:cxnSpMkLst>
              <pc:docMk/>
              <pc:sldMasterMk cId="2091406271" sldId="2147483665"/>
              <pc:sldLayoutMk cId="1727383749" sldId="2147483672"/>
              <ac:cxnSpMk id="9" creationId="{26B4F498-AFB6-4084-B1E7-6846E2C8D902}"/>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986772565" sldId="2147483673"/>
          </pc:sldLayoutMkLst>
          <pc:cxnChg chg="add">
            <ac:chgData name="Mark Drake" userId="289f2c0f-706b-44fb-8711-91b846af37ae" providerId="ADAL" clId="{D08E7586-2278-4139-8543-8AFC57C02B7C}" dt="2021-11-16T14:52:42.322" v="184"/>
            <ac:cxnSpMkLst>
              <pc:docMk/>
              <pc:sldMasterMk cId="2091406271" sldId="2147483665"/>
              <pc:sldLayoutMk cId="986772565" sldId="2147483673"/>
              <ac:cxnSpMk id="11" creationId="{32918A7A-CBA3-45A3-BADC-6B718771148A}"/>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4000161104" sldId="2147483675"/>
          </pc:sldLayoutMkLst>
          <pc:cxnChg chg="add">
            <ac:chgData name="Mark Drake" userId="289f2c0f-706b-44fb-8711-91b846af37ae" providerId="ADAL" clId="{D08E7586-2278-4139-8543-8AFC57C02B7C}" dt="2021-11-16T14:52:42.322" v="184"/>
            <ac:cxnSpMkLst>
              <pc:docMk/>
              <pc:sldMasterMk cId="2091406271" sldId="2147483665"/>
              <pc:sldLayoutMk cId="4000161104" sldId="2147483675"/>
              <ac:cxnSpMk id="11" creationId="{EF2F1334-DA3D-4E85-AE48-ADF872C2CDF1}"/>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3550768957" sldId="2147483676"/>
          </pc:sldLayoutMkLst>
          <pc:spChg chg="add">
            <ac:chgData name="Mark Drake" userId="289f2c0f-706b-44fb-8711-91b846af37ae" providerId="ADAL" clId="{D08E7586-2278-4139-8543-8AFC57C02B7C}" dt="2021-11-16T14:52:42.322" v="184"/>
            <ac:spMkLst>
              <pc:docMk/>
              <pc:sldMasterMk cId="2091406271" sldId="2147483665"/>
              <pc:sldLayoutMk cId="3550768957" sldId="2147483676"/>
              <ac:spMk id="13" creationId="{1DCF4D44-E9CC-4E30-B7D1-A70D631CDFCC}"/>
            </ac:spMkLst>
          </pc:spChg>
          <pc:cxnChg chg="add">
            <ac:chgData name="Mark Drake" userId="289f2c0f-706b-44fb-8711-91b846af37ae" providerId="ADAL" clId="{D08E7586-2278-4139-8543-8AFC57C02B7C}" dt="2021-11-16T14:52:42.322" v="184"/>
            <ac:cxnSpMkLst>
              <pc:docMk/>
              <pc:sldMasterMk cId="2091406271" sldId="2147483665"/>
              <pc:sldLayoutMk cId="3550768957" sldId="2147483676"/>
              <ac:cxnSpMk id="12" creationId="{8BD423E1-C891-4781-9C22-49C3EBBB72E7}"/>
            </ac:cxnSpMkLst>
          </pc:cxnChg>
        </pc:sldLayoutChg>
        <pc:sldLayoutChg chg="addSp">
          <pc:chgData name="Mark Drake" userId="289f2c0f-706b-44fb-8711-91b846af37ae" providerId="ADAL" clId="{D08E7586-2278-4139-8543-8AFC57C02B7C}" dt="2021-11-16T14:52:42.322" v="184"/>
          <pc:sldLayoutMkLst>
            <pc:docMk/>
            <pc:sldMasterMk cId="2091406271" sldId="2147483665"/>
            <pc:sldLayoutMk cId="158900496" sldId="2147483677"/>
          </pc:sldLayoutMkLst>
          <pc:spChg chg="add">
            <ac:chgData name="Mark Drake" userId="289f2c0f-706b-44fb-8711-91b846af37ae" providerId="ADAL" clId="{D08E7586-2278-4139-8543-8AFC57C02B7C}" dt="2021-11-16T14:52:42.322" v="184"/>
            <ac:spMkLst>
              <pc:docMk/>
              <pc:sldMasterMk cId="2091406271" sldId="2147483665"/>
              <pc:sldLayoutMk cId="158900496" sldId="2147483677"/>
              <ac:spMk id="13" creationId="{E16E0FC2-13A3-4440-B1B9-014BCB2F4D43}"/>
            </ac:spMkLst>
          </pc:spChg>
          <pc:cxnChg chg="add">
            <ac:chgData name="Mark Drake" userId="289f2c0f-706b-44fb-8711-91b846af37ae" providerId="ADAL" clId="{D08E7586-2278-4139-8543-8AFC57C02B7C}" dt="2021-11-16T14:52:42.322" v="184"/>
            <ac:cxnSpMkLst>
              <pc:docMk/>
              <pc:sldMasterMk cId="2091406271" sldId="2147483665"/>
              <pc:sldLayoutMk cId="158900496" sldId="2147483677"/>
              <ac:cxnSpMk id="12" creationId="{81346BF7-B56C-4ECE-AA3C-E98C56FAADCC}"/>
            </ac:cxnSpMkLst>
          </pc:cxnChg>
        </pc:sldLayoutChg>
      </pc:sldMasterChg>
    </pc:docChg>
  </pc:docChgLst>
  <pc:docChgLst>
    <pc:chgData name="John DeCarli" userId="c41001d9-c65c-4694-a8be-67be877753c7" providerId="ADAL" clId="{96A2166D-93B0-4891-BF28-825A1DFA3F89}"/>
    <pc:docChg chg="undo custSel addSld modSld sldOrd">
      <pc:chgData name="John DeCarli" userId="c41001d9-c65c-4694-a8be-67be877753c7" providerId="ADAL" clId="{96A2166D-93B0-4891-BF28-825A1DFA3F89}" dt="2021-11-11T19:59:52.946" v="134" actId="9"/>
      <pc:docMkLst>
        <pc:docMk/>
      </pc:docMkLst>
      <pc:sldChg chg="addSp delSp modSp mod modClrScheme chgLayout">
        <pc:chgData name="John DeCarli" userId="c41001d9-c65c-4694-a8be-67be877753c7" providerId="ADAL" clId="{96A2166D-93B0-4891-BF28-825A1DFA3F89}" dt="2021-11-11T19:55:58.715" v="52" actId="403"/>
        <pc:sldMkLst>
          <pc:docMk/>
          <pc:sldMk cId="2863143380" sldId="279"/>
        </pc:sldMkLst>
        <pc:spChg chg="add del mod ord">
          <ac:chgData name="John DeCarli" userId="c41001d9-c65c-4694-a8be-67be877753c7" providerId="ADAL" clId="{96A2166D-93B0-4891-BF28-825A1DFA3F89}" dt="2021-11-11T19:54:47.844" v="13" actId="700"/>
          <ac:spMkLst>
            <pc:docMk/>
            <pc:sldMk cId="2863143380" sldId="279"/>
            <ac:spMk id="2" creationId="{6A713BF3-C126-45AE-B5A5-27766C39D67D}"/>
          </ac:spMkLst>
        </pc:spChg>
        <pc:spChg chg="add del mod ord">
          <ac:chgData name="John DeCarli" userId="c41001d9-c65c-4694-a8be-67be877753c7" providerId="ADAL" clId="{96A2166D-93B0-4891-BF28-825A1DFA3F89}" dt="2021-11-11T19:54:47.844" v="13" actId="700"/>
          <ac:spMkLst>
            <pc:docMk/>
            <pc:sldMk cId="2863143380" sldId="279"/>
            <ac:spMk id="3" creationId="{9DE8C1D6-B3F5-432C-ABD4-30A15E775E2B}"/>
          </ac:spMkLst>
        </pc:spChg>
        <pc:spChg chg="add del mod">
          <ac:chgData name="John DeCarli" userId="c41001d9-c65c-4694-a8be-67be877753c7" providerId="ADAL" clId="{96A2166D-93B0-4891-BF28-825A1DFA3F89}" dt="2021-11-11T19:55:30.895" v="31" actId="6264"/>
          <ac:spMkLst>
            <pc:docMk/>
            <pc:sldMk cId="2863143380" sldId="279"/>
            <ac:spMk id="4" creationId="{EE1B66EC-57D4-4E13-B96C-B3847C51FB54}"/>
          </ac:spMkLst>
        </pc:spChg>
        <pc:spChg chg="mod ord">
          <ac:chgData name="John DeCarli" userId="c41001d9-c65c-4694-a8be-67be877753c7" providerId="ADAL" clId="{96A2166D-93B0-4891-BF28-825A1DFA3F89}" dt="2021-11-11T19:55:33.140" v="32" actId="700"/>
          <ac:spMkLst>
            <pc:docMk/>
            <pc:sldMk cId="2863143380" sldId="279"/>
            <ac:spMk id="5" creationId="{BC7CD129-4692-45D9-842C-A9F834008EE5}"/>
          </ac:spMkLst>
        </pc:spChg>
        <pc:spChg chg="mod ord">
          <ac:chgData name="John DeCarli" userId="c41001d9-c65c-4694-a8be-67be877753c7" providerId="ADAL" clId="{96A2166D-93B0-4891-BF28-825A1DFA3F89}" dt="2021-11-11T19:55:33.140" v="32" actId="700"/>
          <ac:spMkLst>
            <pc:docMk/>
            <pc:sldMk cId="2863143380" sldId="279"/>
            <ac:spMk id="6" creationId="{6B51E1D0-7752-4D4B-8EF2-EF67F2A8EDB2}"/>
          </ac:spMkLst>
        </pc:spChg>
        <pc:spChg chg="mod ord">
          <ac:chgData name="John DeCarli" userId="c41001d9-c65c-4694-a8be-67be877753c7" providerId="ADAL" clId="{96A2166D-93B0-4891-BF28-825A1DFA3F89}" dt="2021-11-11T19:55:58.715" v="52" actId="403"/>
          <ac:spMkLst>
            <pc:docMk/>
            <pc:sldMk cId="2863143380" sldId="279"/>
            <ac:spMk id="7" creationId="{9C9D9160-41FC-45A4-ABF8-B8F47BE0F695}"/>
          </ac:spMkLst>
        </pc:spChg>
        <pc:spChg chg="mod ord">
          <ac:chgData name="John DeCarli" userId="c41001d9-c65c-4694-a8be-67be877753c7" providerId="ADAL" clId="{96A2166D-93B0-4891-BF28-825A1DFA3F89}" dt="2021-11-11T19:55:53.554" v="48" actId="1076"/>
          <ac:spMkLst>
            <pc:docMk/>
            <pc:sldMk cId="2863143380" sldId="279"/>
            <ac:spMk id="8" creationId="{FB7EEE59-CA9D-478B-BD5F-5499E42114A6}"/>
          </ac:spMkLst>
        </pc:spChg>
        <pc:spChg chg="add del mod">
          <ac:chgData name="John DeCarli" userId="c41001d9-c65c-4694-a8be-67be877753c7" providerId="ADAL" clId="{96A2166D-93B0-4891-BF28-825A1DFA3F89}" dt="2021-11-11T19:55:30.895" v="31" actId="6264"/>
          <ac:spMkLst>
            <pc:docMk/>
            <pc:sldMk cId="2863143380" sldId="279"/>
            <ac:spMk id="9" creationId="{C76050E1-2440-4042-BC21-CAB743EF6F92}"/>
          </ac:spMkLst>
        </pc:spChg>
        <pc:spChg chg="add del mod">
          <ac:chgData name="John DeCarli" userId="c41001d9-c65c-4694-a8be-67be877753c7" providerId="ADAL" clId="{96A2166D-93B0-4891-BF28-825A1DFA3F89}" dt="2021-11-11T19:55:30.895" v="31" actId="6264"/>
          <ac:spMkLst>
            <pc:docMk/>
            <pc:sldMk cId="2863143380" sldId="279"/>
            <ac:spMk id="10" creationId="{D59D6ABF-1B60-4F5E-8191-2221597350DA}"/>
          </ac:spMkLst>
        </pc:spChg>
        <pc:spChg chg="add del mod">
          <ac:chgData name="John DeCarli" userId="c41001d9-c65c-4694-a8be-67be877753c7" providerId="ADAL" clId="{96A2166D-93B0-4891-BF28-825A1DFA3F89}" dt="2021-11-11T19:55:30.895" v="31" actId="6264"/>
          <ac:spMkLst>
            <pc:docMk/>
            <pc:sldMk cId="2863143380" sldId="279"/>
            <ac:spMk id="11" creationId="{6A3E4DEB-82A2-4A3C-B3C9-A88227E63193}"/>
          </ac:spMkLst>
        </pc:spChg>
      </pc:sldChg>
      <pc:sldChg chg="modSp mod modClrScheme chgLayout">
        <pc:chgData name="John DeCarli" userId="c41001d9-c65c-4694-a8be-67be877753c7" providerId="ADAL" clId="{96A2166D-93B0-4891-BF28-825A1DFA3F89}" dt="2021-11-11T19:55:08.004" v="20" actId="700"/>
        <pc:sldMkLst>
          <pc:docMk/>
          <pc:sldMk cId="3511088871" sldId="280"/>
        </pc:sldMkLst>
        <pc:spChg chg="mod ord">
          <ac:chgData name="John DeCarli" userId="c41001d9-c65c-4694-a8be-67be877753c7" providerId="ADAL" clId="{96A2166D-93B0-4891-BF28-825A1DFA3F89}" dt="2021-11-11T19:55:08.004" v="20" actId="700"/>
          <ac:spMkLst>
            <pc:docMk/>
            <pc:sldMk cId="3511088871" sldId="280"/>
            <ac:spMk id="2" creationId="{C5F96F90-AA87-4FD9-931C-68BE50A267BA}"/>
          </ac:spMkLst>
        </pc:spChg>
        <pc:spChg chg="mod ord">
          <ac:chgData name="John DeCarli" userId="c41001d9-c65c-4694-a8be-67be877753c7" providerId="ADAL" clId="{96A2166D-93B0-4891-BF28-825A1DFA3F89}" dt="2021-11-11T19:55:08.004" v="20" actId="700"/>
          <ac:spMkLst>
            <pc:docMk/>
            <pc:sldMk cId="3511088871" sldId="280"/>
            <ac:spMk id="3" creationId="{E9E3F86C-8925-4D4A-B156-7F6BB47BCC22}"/>
          </ac:spMkLst>
        </pc:spChg>
        <pc:spChg chg="mod ord">
          <ac:chgData name="John DeCarli" userId="c41001d9-c65c-4694-a8be-67be877753c7" providerId="ADAL" clId="{96A2166D-93B0-4891-BF28-825A1DFA3F89}" dt="2021-11-11T19:55:08.004" v="20" actId="700"/>
          <ac:spMkLst>
            <pc:docMk/>
            <pc:sldMk cId="3511088871" sldId="280"/>
            <ac:spMk id="4" creationId="{56E7901E-3222-4C80-A201-66FD479A5CC6}"/>
          </ac:spMkLst>
        </pc:spChg>
        <pc:spChg chg="mod ord">
          <ac:chgData name="John DeCarli" userId="c41001d9-c65c-4694-a8be-67be877753c7" providerId="ADAL" clId="{96A2166D-93B0-4891-BF28-825A1DFA3F89}" dt="2021-11-11T19:55:08.004" v="20" actId="700"/>
          <ac:spMkLst>
            <pc:docMk/>
            <pc:sldMk cId="3511088871" sldId="280"/>
            <ac:spMk id="5" creationId="{03D0E8F0-0333-4656-8104-3C4C67BC2A95}"/>
          </ac:spMkLst>
        </pc:spChg>
      </pc:sldChg>
      <pc:sldChg chg="addSp delSp modSp mod modClrScheme chgLayout">
        <pc:chgData name="John DeCarli" userId="c41001d9-c65c-4694-a8be-67be877753c7" providerId="ADAL" clId="{96A2166D-93B0-4891-BF28-825A1DFA3F89}" dt="2021-11-11T19:55:21.885" v="23" actId="700"/>
        <pc:sldMkLst>
          <pc:docMk/>
          <pc:sldMk cId="669191772" sldId="281"/>
        </pc:sldMkLst>
        <pc:spChg chg="add del mod ord">
          <ac:chgData name="John DeCarli" userId="c41001d9-c65c-4694-a8be-67be877753c7" providerId="ADAL" clId="{96A2166D-93B0-4891-BF28-825A1DFA3F89}" dt="2021-11-11T19:55:14.618" v="22" actId="700"/>
          <ac:spMkLst>
            <pc:docMk/>
            <pc:sldMk cId="669191772" sldId="281"/>
            <ac:spMk id="2" creationId="{243678A1-B2EA-4A01-848D-C5F86C627D38}"/>
          </ac:spMkLst>
        </pc:spChg>
        <pc:spChg chg="mod ord">
          <ac:chgData name="John DeCarli" userId="c41001d9-c65c-4694-a8be-67be877753c7" providerId="ADAL" clId="{96A2166D-93B0-4891-BF28-825A1DFA3F89}" dt="2021-11-11T19:55:21.885" v="23" actId="700"/>
          <ac:spMkLst>
            <pc:docMk/>
            <pc:sldMk cId="669191772" sldId="281"/>
            <ac:spMk id="5" creationId="{F167F7BC-CA3A-4F0D-8092-18B5533A3D8E}"/>
          </ac:spMkLst>
        </pc:spChg>
        <pc:spChg chg="mod ord">
          <ac:chgData name="John DeCarli" userId="c41001d9-c65c-4694-a8be-67be877753c7" providerId="ADAL" clId="{96A2166D-93B0-4891-BF28-825A1DFA3F89}" dt="2021-11-11T19:55:21.885" v="23" actId="700"/>
          <ac:spMkLst>
            <pc:docMk/>
            <pc:sldMk cId="669191772" sldId="281"/>
            <ac:spMk id="6" creationId="{429C58F4-A616-4A72-BB0E-0967FCC90133}"/>
          </ac:spMkLst>
        </pc:spChg>
        <pc:spChg chg="mod ord">
          <ac:chgData name="John DeCarli" userId="c41001d9-c65c-4694-a8be-67be877753c7" providerId="ADAL" clId="{96A2166D-93B0-4891-BF28-825A1DFA3F89}" dt="2021-11-11T19:55:21.885" v="23" actId="700"/>
          <ac:spMkLst>
            <pc:docMk/>
            <pc:sldMk cId="669191772" sldId="281"/>
            <ac:spMk id="7" creationId="{4C30EDC3-3CC9-4601-8E41-4C987B740389}"/>
          </ac:spMkLst>
        </pc:spChg>
      </pc:sldChg>
      <pc:sldChg chg="modSp mod">
        <pc:chgData name="John DeCarli" userId="c41001d9-c65c-4694-a8be-67be877753c7" providerId="ADAL" clId="{96A2166D-93B0-4891-BF28-825A1DFA3F89}" dt="2021-11-11T19:58:58.855" v="113" actId="20577"/>
        <pc:sldMkLst>
          <pc:docMk/>
          <pc:sldMk cId="360120005" sldId="282"/>
        </pc:sldMkLst>
        <pc:spChg chg="mod">
          <ac:chgData name="John DeCarli" userId="c41001d9-c65c-4694-a8be-67be877753c7" providerId="ADAL" clId="{96A2166D-93B0-4891-BF28-825A1DFA3F89}" dt="2021-11-11T19:56:34.698" v="57" actId="20577"/>
          <ac:spMkLst>
            <pc:docMk/>
            <pc:sldMk cId="360120005" sldId="282"/>
            <ac:spMk id="5" creationId="{4A6C524C-19E8-4226-AA30-64889701A3C5}"/>
          </ac:spMkLst>
        </pc:spChg>
        <pc:spChg chg="mod">
          <ac:chgData name="John DeCarli" userId="c41001d9-c65c-4694-a8be-67be877753c7" providerId="ADAL" clId="{96A2166D-93B0-4891-BF28-825A1DFA3F89}" dt="2021-11-11T19:57:26.739" v="78" actId="14100"/>
          <ac:spMkLst>
            <pc:docMk/>
            <pc:sldMk cId="360120005" sldId="282"/>
            <ac:spMk id="6" creationId="{EC92B7B0-4615-4CEF-B2B5-27FE771A00D3}"/>
          </ac:spMkLst>
        </pc:spChg>
        <pc:spChg chg="mod">
          <ac:chgData name="John DeCarli" userId="c41001d9-c65c-4694-a8be-67be877753c7" providerId="ADAL" clId="{96A2166D-93B0-4891-BF28-825A1DFA3F89}" dt="2021-11-11T19:58:58.855" v="113" actId="20577"/>
          <ac:spMkLst>
            <pc:docMk/>
            <pc:sldMk cId="360120005" sldId="282"/>
            <ac:spMk id="7" creationId="{D4D6ADBD-DBF9-4A89-840D-4E248E907942}"/>
          </ac:spMkLst>
        </pc:spChg>
      </pc:sldChg>
      <pc:sldChg chg="modSp add mod ord">
        <pc:chgData name="John DeCarli" userId="c41001d9-c65c-4694-a8be-67be877753c7" providerId="ADAL" clId="{96A2166D-93B0-4891-BF28-825A1DFA3F89}" dt="2021-11-11T19:56:26.441" v="56"/>
        <pc:sldMkLst>
          <pc:docMk/>
          <pc:sldMk cId="1364961157" sldId="294"/>
        </pc:sldMkLst>
        <pc:spChg chg="mod">
          <ac:chgData name="John DeCarli" userId="c41001d9-c65c-4694-a8be-67be877753c7" providerId="ADAL" clId="{96A2166D-93B0-4891-BF28-825A1DFA3F89}" dt="2021-11-11T19:56:26.441" v="56"/>
          <ac:spMkLst>
            <pc:docMk/>
            <pc:sldMk cId="1364961157" sldId="294"/>
            <ac:spMk id="7" creationId="{585E9EFF-78CC-4956-AFBD-BA4D057BA40F}"/>
          </ac:spMkLst>
        </pc:spChg>
      </pc:sldChg>
      <pc:sldChg chg="modSp add mod">
        <pc:chgData name="John DeCarli" userId="c41001d9-c65c-4694-a8be-67be877753c7" providerId="ADAL" clId="{96A2166D-93B0-4891-BF28-825A1DFA3F89}" dt="2021-11-11T19:59:52.946" v="134" actId="9"/>
        <pc:sldMkLst>
          <pc:docMk/>
          <pc:sldMk cId="3491789397" sldId="295"/>
        </pc:sldMkLst>
        <pc:spChg chg="mod">
          <ac:chgData name="John DeCarli" userId="c41001d9-c65c-4694-a8be-67be877753c7" providerId="ADAL" clId="{96A2166D-93B0-4891-BF28-825A1DFA3F89}" dt="2021-11-11T19:59:10.167" v="114"/>
          <ac:spMkLst>
            <pc:docMk/>
            <pc:sldMk cId="3491789397" sldId="295"/>
            <ac:spMk id="5" creationId="{4A6C524C-19E8-4226-AA30-64889701A3C5}"/>
          </ac:spMkLst>
        </pc:spChg>
        <pc:spChg chg="mod">
          <ac:chgData name="John DeCarli" userId="c41001d9-c65c-4694-a8be-67be877753c7" providerId="ADAL" clId="{96A2166D-93B0-4891-BF28-825A1DFA3F89}" dt="2021-11-11T19:59:36.608" v="132" actId="27636"/>
          <ac:spMkLst>
            <pc:docMk/>
            <pc:sldMk cId="3491789397" sldId="295"/>
            <ac:spMk id="6" creationId="{EC92B7B0-4615-4CEF-B2B5-27FE771A00D3}"/>
          </ac:spMkLst>
        </pc:spChg>
        <pc:spChg chg="mod">
          <ac:chgData name="John DeCarli" userId="c41001d9-c65c-4694-a8be-67be877753c7" providerId="ADAL" clId="{96A2166D-93B0-4891-BF28-825A1DFA3F89}" dt="2021-11-11T19:59:52.946" v="134" actId="9"/>
          <ac:spMkLst>
            <pc:docMk/>
            <pc:sldMk cId="3491789397" sldId="295"/>
            <ac:spMk id="7" creationId="{D4D6ADBD-DBF9-4A89-840D-4E248E9079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288B15-5433-4E4B-B596-98F1BC477E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62BCDE-D1AE-48A1-B17D-DFB38B3A1B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D6D6C-5A50-48E5-85D2-8F1099DFC8F5}" type="datetimeFigureOut">
              <a:rPr lang="en-US" smtClean="0"/>
              <a:t>11/16/2021</a:t>
            </a:fld>
            <a:endParaRPr lang="en-US"/>
          </a:p>
        </p:txBody>
      </p:sp>
      <p:sp>
        <p:nvSpPr>
          <p:cNvPr id="4" name="Footer Placeholder 3">
            <a:extLst>
              <a:ext uri="{FF2B5EF4-FFF2-40B4-BE49-F238E27FC236}">
                <a16:creationId xmlns:a16="http://schemas.microsoft.com/office/drawing/2014/main" id="{A3770323-2F65-476D-A5B1-366253F0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ED8CB6-D3E8-4DD9-A589-1432876A9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DA72AA-99F8-4B04-936B-4B958FC70990}" type="slidenum">
              <a:rPr lang="en-US" smtClean="0"/>
              <a:t>‹#›</a:t>
            </a:fld>
            <a:endParaRPr lang="en-US"/>
          </a:p>
        </p:txBody>
      </p:sp>
    </p:spTree>
    <p:extLst>
      <p:ext uri="{BB962C8B-B14F-4D97-AF65-F5344CB8AC3E}">
        <p14:creationId xmlns:p14="http://schemas.microsoft.com/office/powerpoint/2010/main" val="3489760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DEEFF-F280-403B-AF92-83B28401AF31}"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E777-31F6-44B6-B520-7A969586DDDE}" type="slidenum">
              <a:rPr lang="en-US" smtClean="0"/>
              <a:t>‹#›</a:t>
            </a:fld>
            <a:endParaRPr lang="en-US"/>
          </a:p>
        </p:txBody>
      </p:sp>
    </p:spTree>
    <p:extLst>
      <p:ext uri="{BB962C8B-B14F-4D97-AF65-F5344CB8AC3E}">
        <p14:creationId xmlns:p14="http://schemas.microsoft.com/office/powerpoint/2010/main" val="11690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beginning each chapter in the textbook, use the following topics and questions to engage students with the chapter content, activate their prior knowledge, and foster classroom discussions.</a:t>
            </a:r>
          </a:p>
        </p:txBody>
      </p:sp>
      <p:sp>
        <p:nvSpPr>
          <p:cNvPr id="4" name="Slide Number Placeholder 3"/>
          <p:cNvSpPr>
            <a:spLocks noGrp="1"/>
          </p:cNvSpPr>
          <p:nvPr>
            <p:ph type="sldNum" sz="quarter" idx="5"/>
          </p:nvPr>
        </p:nvSpPr>
        <p:spPr/>
        <p:txBody>
          <a:bodyPr/>
          <a:lstStyle/>
          <a:p>
            <a:fld id="{F0BDE777-31F6-44B6-B520-7A969586DDDE}" type="slidenum">
              <a:rPr lang="en-US" smtClean="0"/>
              <a:t>2</a:t>
            </a:fld>
            <a:endParaRPr lang="en-US"/>
          </a:p>
        </p:txBody>
      </p:sp>
    </p:spTree>
    <p:extLst>
      <p:ext uri="{BB962C8B-B14F-4D97-AF65-F5344CB8AC3E}">
        <p14:creationId xmlns:p14="http://schemas.microsoft.com/office/powerpoint/2010/main" val="105649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students any of the above end of chapter activities and assessments according to your course objectives.</a:t>
            </a:r>
          </a:p>
        </p:txBody>
      </p:sp>
      <p:sp>
        <p:nvSpPr>
          <p:cNvPr id="4" name="Slide Number Placeholder 3"/>
          <p:cNvSpPr>
            <a:spLocks noGrp="1"/>
          </p:cNvSpPr>
          <p:nvPr>
            <p:ph type="sldNum" sz="quarter" idx="5"/>
          </p:nvPr>
        </p:nvSpPr>
        <p:spPr/>
        <p:txBody>
          <a:bodyPr/>
          <a:lstStyle/>
          <a:p>
            <a:fld id="{F0BDE777-31F6-44B6-B520-7A969586DDDE}" type="slidenum">
              <a:rPr lang="en-US" smtClean="0"/>
              <a:t>18</a:t>
            </a:fld>
            <a:endParaRPr lang="en-US"/>
          </a:p>
        </p:txBody>
      </p:sp>
    </p:spTree>
    <p:extLst>
      <p:ext uri="{BB962C8B-B14F-4D97-AF65-F5344CB8AC3E}">
        <p14:creationId xmlns:p14="http://schemas.microsoft.com/office/powerpoint/2010/main" val="3623036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55F3C5-6B9B-4079-8C86-09BF99AB0956}"/>
              </a:ext>
            </a:extLst>
          </p:cNvPr>
          <p:cNvSpPr/>
          <p:nvPr/>
        </p:nvSpPr>
        <p:spPr>
          <a:xfrm>
            <a:off x="4267199" y="0"/>
            <a:ext cx="7924802" cy="2514599"/>
          </a:xfrm>
          <a:prstGeom prst="rect">
            <a:avLst/>
          </a:prstGeom>
          <a:solidFill>
            <a:srgbClr val="FF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468F6806-043E-4DE8-A330-C0720E26EF06}"/>
              </a:ext>
            </a:extLst>
          </p:cNvPr>
          <p:cNvPicPr>
            <a:picLocks noChangeAspect="1"/>
          </p:cNvPicPr>
          <p:nvPr/>
        </p:nvPicPr>
        <p:blipFill rotWithShape="1">
          <a:blip r:embed="rId2">
            <a:extLst>
              <a:ext uri="{28A0092B-C50C-407E-A947-70E740481C1C}">
                <a14:useLocalDpi xmlns:a14="http://schemas.microsoft.com/office/drawing/2010/main" val="0"/>
              </a:ext>
            </a:extLst>
          </a:blip>
          <a:srcRect l="16853" t="25879" r="2836" b="23257"/>
          <a:stretch/>
        </p:blipFill>
        <p:spPr>
          <a:xfrm>
            <a:off x="-1" y="2514600"/>
            <a:ext cx="4267201" cy="4343399"/>
          </a:xfrm>
          <a:prstGeom prst="rect">
            <a:avLst/>
          </a:prstGeom>
        </p:spPr>
      </p:pic>
      <p:pic>
        <p:nvPicPr>
          <p:cNvPr id="13" name="Picture 12" descr="A person looking at a computer&#10;&#10;Description automatically generated with medium confidence">
            <a:extLst>
              <a:ext uri="{FF2B5EF4-FFF2-40B4-BE49-F238E27FC236}">
                <a16:creationId xmlns:a16="http://schemas.microsoft.com/office/drawing/2014/main" id="{B4446A63-4B4D-4FB1-BDA6-F0F5117907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82" t="19928" r="17526" b="7712"/>
          <a:stretch/>
        </p:blipFill>
        <p:spPr>
          <a:xfrm>
            <a:off x="-2" y="1"/>
            <a:ext cx="4267201" cy="2514600"/>
          </a:xfrm>
          <a:prstGeom prst="rect">
            <a:avLst/>
          </a:prstGeom>
        </p:spPr>
      </p:pic>
      <p:sp>
        <p:nvSpPr>
          <p:cNvPr id="2" name="Title 1">
            <a:extLst>
              <a:ext uri="{FF2B5EF4-FFF2-40B4-BE49-F238E27FC236}">
                <a16:creationId xmlns:a16="http://schemas.microsoft.com/office/drawing/2014/main" id="{270DC3DA-C0A5-4BB6-8A61-D5A5C5A61487}"/>
              </a:ext>
            </a:extLst>
          </p:cNvPr>
          <p:cNvSpPr>
            <a:spLocks noGrp="1"/>
          </p:cNvSpPr>
          <p:nvPr>
            <p:ph type="ctrTitle" hasCustomPrompt="1"/>
          </p:nvPr>
        </p:nvSpPr>
        <p:spPr>
          <a:xfrm>
            <a:off x="4648199" y="3429000"/>
            <a:ext cx="6934199" cy="2764313"/>
          </a:xfrm>
        </p:spPr>
        <p:txBody>
          <a:bodyPr anchor="t" anchorCtr="0">
            <a:noAutofit/>
          </a:bodyPr>
          <a:lstStyle>
            <a:lvl1pPr algn="l">
              <a:defRPr sz="5400" b="1"/>
            </a:lvl1pPr>
          </a:lstStyle>
          <a:p>
            <a:r>
              <a:rPr lang="en-US" dirty="0"/>
              <a:t>Click to edit chapter title</a:t>
            </a:r>
          </a:p>
        </p:txBody>
      </p:sp>
      <p:sp>
        <p:nvSpPr>
          <p:cNvPr id="3" name="Subtitle 2">
            <a:extLst>
              <a:ext uri="{FF2B5EF4-FFF2-40B4-BE49-F238E27FC236}">
                <a16:creationId xmlns:a16="http://schemas.microsoft.com/office/drawing/2014/main" id="{8DB2CB3D-E6AB-46FF-8539-4D2E6325A6AB}"/>
              </a:ext>
            </a:extLst>
          </p:cNvPr>
          <p:cNvSpPr>
            <a:spLocks noGrp="1"/>
          </p:cNvSpPr>
          <p:nvPr>
            <p:ph type="subTitle" idx="1" hasCustomPrompt="1"/>
          </p:nvPr>
        </p:nvSpPr>
        <p:spPr>
          <a:xfrm>
            <a:off x="4648200" y="2743201"/>
            <a:ext cx="6934198" cy="533399"/>
          </a:xfrm>
        </p:spPr>
        <p:txBody>
          <a:bodyPr anchor="b" anchorCtr="0">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number</a:t>
            </a:r>
          </a:p>
        </p:txBody>
      </p:sp>
      <p:sp>
        <p:nvSpPr>
          <p:cNvPr id="4" name="Date Placeholder 3">
            <a:extLst>
              <a:ext uri="{FF2B5EF4-FFF2-40B4-BE49-F238E27FC236}">
                <a16:creationId xmlns:a16="http://schemas.microsoft.com/office/drawing/2014/main" id="{76790249-45E4-401B-A9CA-E0EF4C656B48}"/>
              </a:ext>
            </a:extLst>
          </p:cNvPr>
          <p:cNvSpPr>
            <a:spLocks noGrp="1"/>
          </p:cNvSpPr>
          <p:nvPr>
            <p:ph type="dt" sz="half" idx="10"/>
          </p:nvPr>
        </p:nvSpPr>
        <p:spPr/>
        <p:txBody>
          <a:bodyPr/>
          <a:lstStyle/>
          <a:p>
            <a:fld id="{53D72000-707C-4A4E-804E-E1D86E013D39}" type="datetime1">
              <a:rPr lang="en-US" smtClean="0"/>
              <a:t>11/16/2021</a:t>
            </a:fld>
            <a:endParaRPr lang="en-US"/>
          </a:p>
        </p:txBody>
      </p:sp>
      <p:sp>
        <p:nvSpPr>
          <p:cNvPr id="5" name="Footer Placeholder 4">
            <a:extLst>
              <a:ext uri="{FF2B5EF4-FFF2-40B4-BE49-F238E27FC236}">
                <a16:creationId xmlns:a16="http://schemas.microsoft.com/office/drawing/2014/main" id="{76D6A6E5-F0BA-4502-B561-797C62E1CDD6}"/>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506DBBBA-2562-43AC-8A5A-AA8C5E13B981}"/>
              </a:ext>
            </a:extLst>
          </p:cNvPr>
          <p:cNvSpPr>
            <a:spLocks noGrp="1"/>
          </p:cNvSpPr>
          <p:nvPr>
            <p:ph type="sldNum" sz="quarter" idx="12"/>
          </p:nvPr>
        </p:nvSpPr>
        <p:spPr/>
        <p:txBody>
          <a:bodyPr/>
          <a:lstStyle/>
          <a:p>
            <a:fld id="{16D35254-7C7F-4DB4-AA75-05D3B2FD6A40}" type="slidenum">
              <a:rPr lang="en-US" smtClean="0"/>
              <a:t>‹#›</a:t>
            </a:fld>
            <a:endParaRPr lang="en-US"/>
          </a:p>
        </p:txBody>
      </p:sp>
      <p:sp>
        <p:nvSpPr>
          <p:cNvPr id="14" name="Title 5">
            <a:extLst>
              <a:ext uri="{FF2B5EF4-FFF2-40B4-BE49-F238E27FC236}">
                <a16:creationId xmlns:a16="http://schemas.microsoft.com/office/drawing/2014/main" id="{828DED4F-40B9-420B-B55D-207EAA4632F2}"/>
              </a:ext>
            </a:extLst>
          </p:cNvPr>
          <p:cNvSpPr txBox="1">
            <a:spLocks/>
          </p:cNvSpPr>
          <p:nvPr/>
        </p:nvSpPr>
        <p:spPr>
          <a:xfrm>
            <a:off x="4648198" y="533401"/>
            <a:ext cx="6934200" cy="58896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b="1" kern="1200" spc="-100" baseline="0">
                <a:solidFill>
                  <a:schemeClr val="tx1"/>
                </a:solidFill>
                <a:latin typeface="+mn-lt"/>
                <a:ea typeface="+mj-ea"/>
                <a:cs typeface="+mj-cs"/>
              </a:defRPr>
            </a:lvl1pPr>
          </a:lstStyle>
          <a:p>
            <a:r>
              <a:rPr lang="en-US" sz="4000"/>
              <a:t>Essentials of Entrepreneurship</a:t>
            </a:r>
            <a:endParaRPr lang="en-US"/>
          </a:p>
        </p:txBody>
      </p:sp>
      <p:sp>
        <p:nvSpPr>
          <p:cNvPr id="22" name="Text Placeholder 21">
            <a:extLst>
              <a:ext uri="{FF2B5EF4-FFF2-40B4-BE49-F238E27FC236}">
                <a16:creationId xmlns:a16="http://schemas.microsoft.com/office/drawing/2014/main" id="{C1B6123E-3F6C-486A-9CAD-5C034B4C831B}"/>
              </a:ext>
            </a:extLst>
          </p:cNvPr>
          <p:cNvSpPr>
            <a:spLocks noGrp="1"/>
          </p:cNvSpPr>
          <p:nvPr>
            <p:ph type="body" sz="quarter" idx="13" hasCustomPrompt="1"/>
          </p:nvPr>
        </p:nvSpPr>
        <p:spPr>
          <a:xfrm>
            <a:off x="4648197" y="1122361"/>
            <a:ext cx="6934200" cy="477839"/>
          </a:xfrm>
        </p:spPr>
        <p:txBody>
          <a:bodyPr>
            <a:noAutofit/>
          </a:bodyPr>
          <a:lstStyle>
            <a:lvl1pPr marL="0" indent="0">
              <a:buFontTx/>
              <a:buNone/>
              <a:defRPr sz="3600"/>
            </a:lvl1pPr>
          </a:lstStyle>
          <a:p>
            <a:pPr lvl="0"/>
            <a:r>
              <a:rPr lang="en-US"/>
              <a:t>Click to edit unit number and title</a:t>
            </a:r>
          </a:p>
        </p:txBody>
      </p:sp>
      <p:sp>
        <p:nvSpPr>
          <p:cNvPr id="15" name="Rectangle 14">
            <a:extLst>
              <a:ext uri="{FF2B5EF4-FFF2-40B4-BE49-F238E27FC236}">
                <a16:creationId xmlns:a16="http://schemas.microsoft.com/office/drawing/2014/main" id="{2A8E70D6-DB1E-4253-B4B7-24AF3D585DD2}"/>
              </a:ext>
            </a:extLst>
          </p:cNvPr>
          <p:cNvSpPr/>
          <p:nvPr userDrawn="1"/>
        </p:nvSpPr>
        <p:spPr>
          <a:xfrm>
            <a:off x="4267199" y="0"/>
            <a:ext cx="7924802" cy="2514599"/>
          </a:xfrm>
          <a:prstGeom prst="rect">
            <a:avLst/>
          </a:prstGeom>
          <a:solidFill>
            <a:srgbClr val="FF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950088C-88D8-4FFC-A7EE-18586705F8BA}"/>
              </a:ext>
            </a:extLst>
          </p:cNvPr>
          <p:cNvPicPr>
            <a:picLocks noChangeAspect="1"/>
          </p:cNvPicPr>
          <p:nvPr userDrawn="1"/>
        </p:nvPicPr>
        <p:blipFill>
          <a:blip r:embed="rId4">
            <a:extLst>
              <a:ext uri="{28A0092B-C50C-407E-A947-70E740481C1C}">
                <a14:useLocalDpi xmlns:a14="http://schemas.microsoft.com/office/drawing/2010/main" val="0"/>
              </a:ext>
            </a:extLst>
          </a:blip>
          <a:srcRect t="30558" b="30558"/>
          <a:stretch/>
        </p:blipFill>
        <p:spPr>
          <a:xfrm>
            <a:off x="-1" y="2514600"/>
            <a:ext cx="4267201" cy="4343399"/>
          </a:xfrm>
          <a:prstGeom prst="rect">
            <a:avLst/>
          </a:prstGeom>
        </p:spPr>
      </p:pic>
      <p:pic>
        <p:nvPicPr>
          <p:cNvPr id="17" name="Picture 16">
            <a:extLst>
              <a:ext uri="{FF2B5EF4-FFF2-40B4-BE49-F238E27FC236}">
                <a16:creationId xmlns:a16="http://schemas.microsoft.com/office/drawing/2014/main" id="{59B4CBD3-C570-4851-BCA3-7C04E5F7B63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696"/>
          <a:stretch/>
        </p:blipFill>
        <p:spPr>
          <a:xfrm>
            <a:off x="-2" y="1"/>
            <a:ext cx="4267201" cy="2514600"/>
          </a:xfrm>
          <a:prstGeom prst="rect">
            <a:avLst/>
          </a:prstGeom>
        </p:spPr>
      </p:pic>
      <p:sp>
        <p:nvSpPr>
          <p:cNvPr id="18" name="Title 5">
            <a:extLst>
              <a:ext uri="{FF2B5EF4-FFF2-40B4-BE49-F238E27FC236}">
                <a16:creationId xmlns:a16="http://schemas.microsoft.com/office/drawing/2014/main" id="{7F97E4F0-86D6-410D-B81A-1EDC63040970}"/>
              </a:ext>
            </a:extLst>
          </p:cNvPr>
          <p:cNvSpPr txBox="1">
            <a:spLocks/>
          </p:cNvSpPr>
          <p:nvPr userDrawn="1"/>
        </p:nvSpPr>
        <p:spPr>
          <a:xfrm>
            <a:off x="4648198" y="533401"/>
            <a:ext cx="6934200" cy="58896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b="1" kern="1200" spc="-100" baseline="0">
                <a:solidFill>
                  <a:schemeClr val="tx1"/>
                </a:solidFill>
                <a:latin typeface="+mn-lt"/>
                <a:ea typeface="+mj-ea"/>
                <a:cs typeface="+mj-cs"/>
              </a:defRPr>
            </a:lvl1pPr>
          </a:lstStyle>
          <a:p>
            <a:r>
              <a:rPr lang="en-US" sz="4000"/>
              <a:t>Essentials of Entrepreneurship</a:t>
            </a:r>
            <a:endParaRPr lang="en-US"/>
          </a:p>
        </p:txBody>
      </p:sp>
    </p:spTree>
    <p:extLst>
      <p:ext uri="{BB962C8B-B14F-4D97-AF65-F5344CB8AC3E}">
        <p14:creationId xmlns:p14="http://schemas.microsoft.com/office/powerpoint/2010/main" val="225271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lstStyle>
            <a:lvl1pPr>
              <a:spcAft>
                <a:spcPts val="300"/>
              </a:spcAft>
              <a:defRPr sz="2400"/>
            </a:lvl1pPr>
            <a:lvl2pPr>
              <a:spcAft>
                <a:spcPts val="300"/>
              </a:spcAft>
              <a:defRPr sz="2000"/>
            </a:lvl2pPr>
            <a:lvl3pPr>
              <a:spcAft>
                <a:spcPts val="300"/>
              </a:spcAft>
              <a:defRPr sz="1800"/>
            </a:lvl3pPr>
            <a:lvl4pPr>
              <a:spcAft>
                <a:spcPts val="300"/>
              </a:spcAft>
              <a:defRPr sz="1600"/>
            </a:lvl4pPr>
            <a:lvl5pPr>
              <a:spcAft>
                <a:spcPts val="3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2F1334-DA3D-4E85-AE48-ADF872C2CDF1}"/>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6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lstStyle>
            <a:lvl1pPr>
              <a:spcAft>
                <a:spcPts val="300"/>
              </a:spcAft>
              <a:defRPr sz="2400"/>
            </a:lvl1pPr>
            <a:lvl2pPr>
              <a:spcAft>
                <a:spcPts val="300"/>
              </a:spcAft>
              <a:defRPr sz="2000"/>
            </a:lvl2pPr>
            <a:lvl3pPr>
              <a:spcAft>
                <a:spcPts val="300"/>
              </a:spcAft>
              <a:defRPr sz="1800"/>
            </a:lvl3pPr>
            <a:lvl4pPr>
              <a:spcAft>
                <a:spcPts val="300"/>
              </a:spcAft>
              <a:defRPr sz="1600"/>
            </a:lvl4pPr>
            <a:lvl5pPr>
              <a:spcAft>
                <a:spcPts val="3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A4AF5B-47E0-45ED-84F2-22D7531564AE}"/>
              </a:ext>
            </a:extLst>
          </p:cNvPr>
          <p:cNvSpPr txBox="1"/>
          <p:nvPr/>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Build It</a:t>
            </a:r>
          </a:p>
        </p:txBody>
      </p:sp>
      <p:cxnSp>
        <p:nvCxnSpPr>
          <p:cNvPr id="12" name="Straight Connector 11">
            <a:extLst>
              <a:ext uri="{FF2B5EF4-FFF2-40B4-BE49-F238E27FC236}">
                <a16:creationId xmlns:a16="http://schemas.microsoft.com/office/drawing/2014/main" id="{8BD423E1-C891-4781-9C22-49C3EBBB72E7}"/>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CF4D44-E9CC-4E30-B7D1-A70D631CDFCC}"/>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Build It</a:t>
            </a:r>
          </a:p>
        </p:txBody>
      </p:sp>
    </p:spTree>
    <p:extLst>
      <p:ext uri="{BB962C8B-B14F-4D97-AF65-F5344CB8AC3E}">
        <p14:creationId xmlns:p14="http://schemas.microsoft.com/office/powerpoint/2010/main" val="35507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normAutofit/>
          </a:bodyPr>
          <a:lstStyle>
            <a:lvl1pPr>
              <a:spcAft>
                <a:spcPts val="300"/>
              </a:spcAft>
              <a:defRPr sz="2800"/>
            </a:lvl1pPr>
            <a:lvl2pPr>
              <a:spcAft>
                <a:spcPts val="300"/>
              </a:spcAft>
              <a:defRPr sz="2400"/>
            </a:lvl2pPr>
            <a:lvl3pPr>
              <a:spcAft>
                <a:spcPts val="300"/>
              </a:spcAft>
              <a:defRPr sz="2000"/>
            </a:lvl3pPr>
            <a:lvl4pPr>
              <a:spcAft>
                <a:spcPts val="300"/>
              </a:spcAft>
              <a:defRPr sz="1800"/>
            </a:lvl4pPr>
            <a:lvl5pPr>
              <a:spcAft>
                <a:spcPts val="3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A4AF5B-47E0-45ED-84F2-22D7531564AE}"/>
              </a:ext>
            </a:extLst>
          </p:cNvPr>
          <p:cNvSpPr txBox="1"/>
          <p:nvPr/>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Review</a:t>
            </a:r>
          </a:p>
        </p:txBody>
      </p:sp>
      <p:cxnSp>
        <p:nvCxnSpPr>
          <p:cNvPr id="12" name="Straight Connector 11">
            <a:extLst>
              <a:ext uri="{FF2B5EF4-FFF2-40B4-BE49-F238E27FC236}">
                <a16:creationId xmlns:a16="http://schemas.microsoft.com/office/drawing/2014/main" id="{81346BF7-B56C-4ECE-AA3C-E98C56FAADCC}"/>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6E0FC2-13A3-4440-B1B9-014BCB2F4D43}"/>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Review</a:t>
            </a:r>
          </a:p>
        </p:txBody>
      </p:sp>
    </p:spTree>
    <p:extLst>
      <p:ext uri="{BB962C8B-B14F-4D97-AF65-F5344CB8AC3E}">
        <p14:creationId xmlns:p14="http://schemas.microsoft.com/office/powerpoint/2010/main" val="15890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32DA-C42B-4F2E-9868-B356F840A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70E64-361F-4EE0-A68A-C854E2ECC29F}"/>
              </a:ext>
            </a:extLst>
          </p:cNvPr>
          <p:cNvSpPr>
            <a:spLocks noGrp="1"/>
          </p:cNvSpPr>
          <p:nvPr>
            <p:ph type="dt" sz="half" idx="10"/>
          </p:nvPr>
        </p:nvSpPr>
        <p:spPr/>
        <p:txBody>
          <a:bodyPr/>
          <a:lstStyle/>
          <a:p>
            <a:fld id="{012ECED7-7723-4D24-8A3C-39101F9B99DC}" type="datetime1">
              <a:rPr lang="en-US" smtClean="0"/>
              <a:t>11/16/2021</a:t>
            </a:fld>
            <a:endParaRPr lang="en-US"/>
          </a:p>
        </p:txBody>
      </p:sp>
      <p:sp>
        <p:nvSpPr>
          <p:cNvPr id="4" name="Footer Placeholder 3">
            <a:extLst>
              <a:ext uri="{FF2B5EF4-FFF2-40B4-BE49-F238E27FC236}">
                <a16:creationId xmlns:a16="http://schemas.microsoft.com/office/drawing/2014/main" id="{96A4BF04-3719-4477-AADB-52ACC3C28871}"/>
              </a:ext>
            </a:extLst>
          </p:cNvPr>
          <p:cNvSpPr>
            <a:spLocks noGrp="1"/>
          </p:cNvSpPr>
          <p:nvPr>
            <p:ph type="ftr" sz="quarter" idx="11"/>
          </p:nvPr>
        </p:nvSpPr>
        <p:spPr/>
        <p:txBody>
          <a:bodyPr/>
          <a:lstStyle/>
          <a:p>
            <a:r>
              <a:rPr lang="en-US"/>
              <a:t>Essentials of Entrepreneurship | © B.E. PUBLISHING</a:t>
            </a:r>
          </a:p>
        </p:txBody>
      </p:sp>
      <p:sp>
        <p:nvSpPr>
          <p:cNvPr id="5" name="Slide Number Placeholder 4">
            <a:extLst>
              <a:ext uri="{FF2B5EF4-FFF2-40B4-BE49-F238E27FC236}">
                <a16:creationId xmlns:a16="http://schemas.microsoft.com/office/drawing/2014/main" id="{ACAB0E5E-FCA9-4A06-BD97-AAEC5278955B}"/>
              </a:ext>
            </a:extLst>
          </p:cNvPr>
          <p:cNvSpPr>
            <a:spLocks noGrp="1"/>
          </p:cNvSpPr>
          <p:nvPr>
            <p:ph type="sldNum" sz="quarter" idx="12"/>
          </p:nvPr>
        </p:nvSpPr>
        <p:spPr/>
        <p:txBody>
          <a:bodyPr/>
          <a:lstStyle/>
          <a:p>
            <a:fld id="{16D35254-7C7F-4DB4-AA75-05D3B2FD6A40}" type="slidenum">
              <a:rPr lang="en-US" smtClean="0"/>
              <a:t>‹#›</a:t>
            </a:fld>
            <a:endParaRPr lang="en-US"/>
          </a:p>
        </p:txBody>
      </p:sp>
    </p:spTree>
    <p:extLst>
      <p:ext uri="{BB962C8B-B14F-4D97-AF65-F5344CB8AC3E}">
        <p14:creationId xmlns:p14="http://schemas.microsoft.com/office/powerpoint/2010/main" val="231751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DA8E6-5B03-47AE-B1F9-95E140AFD119}"/>
              </a:ext>
            </a:extLst>
          </p:cNvPr>
          <p:cNvSpPr>
            <a:spLocks noGrp="1"/>
          </p:cNvSpPr>
          <p:nvPr>
            <p:ph type="dt" sz="half" idx="10"/>
          </p:nvPr>
        </p:nvSpPr>
        <p:spPr/>
        <p:txBody>
          <a:bodyPr/>
          <a:lstStyle/>
          <a:p>
            <a:fld id="{E7CFEFC8-3080-4E80-B5AC-038772D69E4D}" type="datetime1">
              <a:rPr lang="en-US" smtClean="0"/>
              <a:t>11/16/2021</a:t>
            </a:fld>
            <a:endParaRPr lang="en-US"/>
          </a:p>
        </p:txBody>
      </p:sp>
      <p:sp>
        <p:nvSpPr>
          <p:cNvPr id="3" name="Footer Placeholder 2">
            <a:extLst>
              <a:ext uri="{FF2B5EF4-FFF2-40B4-BE49-F238E27FC236}">
                <a16:creationId xmlns:a16="http://schemas.microsoft.com/office/drawing/2014/main" id="{0105E42B-1363-4A73-89F3-E820820CADC3}"/>
              </a:ext>
            </a:extLst>
          </p:cNvPr>
          <p:cNvSpPr>
            <a:spLocks noGrp="1"/>
          </p:cNvSpPr>
          <p:nvPr>
            <p:ph type="ftr" sz="quarter" idx="11"/>
          </p:nvPr>
        </p:nvSpPr>
        <p:spPr/>
        <p:txBody>
          <a:bodyPr/>
          <a:lstStyle/>
          <a:p>
            <a:r>
              <a:rPr lang="en-US"/>
              <a:t>Essentials of Entrepreneurship | © B.E. PUBLISHING</a:t>
            </a:r>
          </a:p>
        </p:txBody>
      </p:sp>
      <p:sp>
        <p:nvSpPr>
          <p:cNvPr id="4" name="Slide Number Placeholder 3">
            <a:extLst>
              <a:ext uri="{FF2B5EF4-FFF2-40B4-BE49-F238E27FC236}">
                <a16:creationId xmlns:a16="http://schemas.microsoft.com/office/drawing/2014/main" id="{FF2423D3-0E40-4EFE-A9F6-73C0ACCB0234}"/>
              </a:ext>
            </a:extLst>
          </p:cNvPr>
          <p:cNvSpPr>
            <a:spLocks noGrp="1"/>
          </p:cNvSpPr>
          <p:nvPr>
            <p:ph type="sldNum" sz="quarter" idx="12"/>
          </p:nvPr>
        </p:nvSpPr>
        <p:spPr/>
        <p:txBody>
          <a:bodyPr/>
          <a:lstStyle/>
          <a:p>
            <a:fld id="{16D35254-7C7F-4DB4-AA75-05D3B2FD6A40}" type="slidenum">
              <a:rPr lang="en-US" smtClean="0"/>
              <a:t>‹#›</a:t>
            </a:fld>
            <a:endParaRPr lang="en-US"/>
          </a:p>
        </p:txBody>
      </p:sp>
    </p:spTree>
    <p:extLst>
      <p:ext uri="{BB962C8B-B14F-4D97-AF65-F5344CB8AC3E}">
        <p14:creationId xmlns:p14="http://schemas.microsoft.com/office/powerpoint/2010/main" val="413838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7C91-E259-427B-B7CA-80A5B020A001}"/>
              </a:ext>
            </a:extLst>
          </p:cNvPr>
          <p:cNvSpPr>
            <a:spLocks noGrp="1"/>
          </p:cNvSpPr>
          <p:nvPr>
            <p:ph type="title"/>
          </p:nvPr>
        </p:nvSpPr>
        <p:spPr>
          <a:xfrm>
            <a:off x="1163780" y="457200"/>
            <a:ext cx="360824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84661-A7D4-4E19-BFDA-4B348265D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8282C-7CB4-4938-BE3A-FA47EA747F0F}"/>
              </a:ext>
            </a:extLst>
          </p:cNvPr>
          <p:cNvSpPr>
            <a:spLocks noGrp="1"/>
          </p:cNvSpPr>
          <p:nvPr>
            <p:ph type="body" sz="half" idx="2"/>
          </p:nvPr>
        </p:nvSpPr>
        <p:spPr>
          <a:xfrm>
            <a:off x="1163780" y="2057400"/>
            <a:ext cx="360824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8BBFB-730A-4ECF-8DE0-EA58D1848A24}"/>
              </a:ext>
            </a:extLst>
          </p:cNvPr>
          <p:cNvSpPr>
            <a:spLocks noGrp="1"/>
          </p:cNvSpPr>
          <p:nvPr>
            <p:ph type="dt" sz="half" idx="10"/>
          </p:nvPr>
        </p:nvSpPr>
        <p:spPr/>
        <p:txBody>
          <a:bodyPr/>
          <a:lstStyle/>
          <a:p>
            <a:fld id="{81003941-5FCA-46BF-A99A-01FE6257A079}" type="datetime1">
              <a:rPr lang="en-US" smtClean="0"/>
              <a:t>11/16/2021</a:t>
            </a:fld>
            <a:endParaRPr lang="en-US"/>
          </a:p>
        </p:txBody>
      </p:sp>
      <p:sp>
        <p:nvSpPr>
          <p:cNvPr id="6" name="Footer Placeholder 5">
            <a:extLst>
              <a:ext uri="{FF2B5EF4-FFF2-40B4-BE49-F238E27FC236}">
                <a16:creationId xmlns:a16="http://schemas.microsoft.com/office/drawing/2014/main" id="{329E0D32-75E1-4C75-B6A4-E90003DBAD90}"/>
              </a:ext>
            </a:extLst>
          </p:cNvPr>
          <p:cNvSpPr>
            <a:spLocks noGrp="1"/>
          </p:cNvSpPr>
          <p:nvPr>
            <p:ph type="ftr" sz="quarter" idx="11"/>
          </p:nvPr>
        </p:nvSpPr>
        <p:spPr/>
        <p:txBody>
          <a:bodyPr/>
          <a:lstStyle/>
          <a:p>
            <a:r>
              <a:rPr lang="en-US"/>
              <a:t>Essentials of Entrepreneurship | © B.E. PUBLISHING</a:t>
            </a:r>
          </a:p>
        </p:txBody>
      </p:sp>
      <p:sp>
        <p:nvSpPr>
          <p:cNvPr id="7" name="Slide Number Placeholder 6">
            <a:extLst>
              <a:ext uri="{FF2B5EF4-FFF2-40B4-BE49-F238E27FC236}">
                <a16:creationId xmlns:a16="http://schemas.microsoft.com/office/drawing/2014/main" id="{BD19085F-0CD3-4CC5-A346-94C22CD7B4ED}"/>
              </a:ext>
            </a:extLst>
          </p:cNvPr>
          <p:cNvSpPr>
            <a:spLocks noGrp="1"/>
          </p:cNvSpPr>
          <p:nvPr>
            <p:ph type="sldNum" sz="quarter" idx="12"/>
          </p:nvPr>
        </p:nvSpPr>
        <p:spPr/>
        <p:txBody>
          <a:bodyPr/>
          <a:lstStyle/>
          <a:p>
            <a:fld id="{16D35254-7C7F-4DB4-AA75-05D3B2FD6A40}" type="slidenum">
              <a:rPr lang="en-US" smtClean="0"/>
              <a:t>‹#›</a:t>
            </a:fld>
            <a:endParaRPr lang="en-US"/>
          </a:p>
        </p:txBody>
      </p:sp>
    </p:spTree>
    <p:extLst>
      <p:ext uri="{BB962C8B-B14F-4D97-AF65-F5344CB8AC3E}">
        <p14:creationId xmlns:p14="http://schemas.microsoft.com/office/powerpoint/2010/main" val="14193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6AF4-82C7-4774-87CC-A21E64541BB0}"/>
              </a:ext>
            </a:extLst>
          </p:cNvPr>
          <p:cNvSpPr>
            <a:spLocks noGrp="1"/>
          </p:cNvSpPr>
          <p:nvPr>
            <p:ph type="title"/>
          </p:nvPr>
        </p:nvSpPr>
        <p:spPr>
          <a:xfrm>
            <a:off x="1163780" y="457200"/>
            <a:ext cx="360824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BAA7AC-6F04-41F9-867C-01057D254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DB593-8C2A-4C8E-8E82-6464A133549F}"/>
              </a:ext>
            </a:extLst>
          </p:cNvPr>
          <p:cNvSpPr>
            <a:spLocks noGrp="1"/>
          </p:cNvSpPr>
          <p:nvPr>
            <p:ph type="body" sz="half" idx="2"/>
          </p:nvPr>
        </p:nvSpPr>
        <p:spPr>
          <a:xfrm>
            <a:off x="1163780" y="2057400"/>
            <a:ext cx="360824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4AAA-A58E-431E-8F79-2AF330FF84DB}"/>
              </a:ext>
            </a:extLst>
          </p:cNvPr>
          <p:cNvSpPr>
            <a:spLocks noGrp="1"/>
          </p:cNvSpPr>
          <p:nvPr>
            <p:ph type="dt" sz="half" idx="10"/>
          </p:nvPr>
        </p:nvSpPr>
        <p:spPr/>
        <p:txBody>
          <a:bodyPr/>
          <a:lstStyle/>
          <a:p>
            <a:fld id="{795DB315-624F-4095-91CE-A632AEDD2A2C}" type="datetime1">
              <a:rPr lang="en-US" smtClean="0"/>
              <a:t>11/16/2021</a:t>
            </a:fld>
            <a:endParaRPr lang="en-US"/>
          </a:p>
        </p:txBody>
      </p:sp>
      <p:sp>
        <p:nvSpPr>
          <p:cNvPr id="6" name="Footer Placeholder 5">
            <a:extLst>
              <a:ext uri="{FF2B5EF4-FFF2-40B4-BE49-F238E27FC236}">
                <a16:creationId xmlns:a16="http://schemas.microsoft.com/office/drawing/2014/main" id="{6688839D-1834-44FA-ADB4-7B0BC3A2915B}"/>
              </a:ext>
            </a:extLst>
          </p:cNvPr>
          <p:cNvSpPr>
            <a:spLocks noGrp="1"/>
          </p:cNvSpPr>
          <p:nvPr>
            <p:ph type="ftr" sz="quarter" idx="11"/>
          </p:nvPr>
        </p:nvSpPr>
        <p:spPr/>
        <p:txBody>
          <a:bodyPr/>
          <a:lstStyle/>
          <a:p>
            <a:r>
              <a:rPr lang="en-US"/>
              <a:t>Essentials of Entrepreneurship | © B.E. PUBLISHING</a:t>
            </a:r>
          </a:p>
        </p:txBody>
      </p:sp>
      <p:sp>
        <p:nvSpPr>
          <p:cNvPr id="7" name="Slide Number Placeholder 6">
            <a:extLst>
              <a:ext uri="{FF2B5EF4-FFF2-40B4-BE49-F238E27FC236}">
                <a16:creationId xmlns:a16="http://schemas.microsoft.com/office/drawing/2014/main" id="{99687524-10BB-4593-A32E-B6DBB0BB3884}"/>
              </a:ext>
            </a:extLst>
          </p:cNvPr>
          <p:cNvSpPr>
            <a:spLocks noGrp="1"/>
          </p:cNvSpPr>
          <p:nvPr>
            <p:ph type="sldNum" sz="quarter" idx="12"/>
          </p:nvPr>
        </p:nvSpPr>
        <p:spPr/>
        <p:txBody>
          <a:bodyPr/>
          <a:lstStyle/>
          <a:p>
            <a:fld id="{16D35254-7C7F-4DB4-AA75-05D3B2FD6A40}" type="slidenum">
              <a:rPr lang="en-US" smtClean="0"/>
              <a:t>‹#›</a:t>
            </a:fld>
            <a:endParaRPr lang="en-US"/>
          </a:p>
        </p:txBody>
      </p:sp>
    </p:spTree>
    <p:extLst>
      <p:ext uri="{BB962C8B-B14F-4D97-AF65-F5344CB8AC3E}">
        <p14:creationId xmlns:p14="http://schemas.microsoft.com/office/powerpoint/2010/main" val="130941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55F3C5-6B9B-4079-8C86-09BF99AB0956}"/>
              </a:ext>
            </a:extLst>
          </p:cNvPr>
          <p:cNvSpPr/>
          <p:nvPr userDrawn="1"/>
        </p:nvSpPr>
        <p:spPr>
          <a:xfrm>
            <a:off x="4267199" y="0"/>
            <a:ext cx="7924802" cy="2514599"/>
          </a:xfrm>
          <a:prstGeom prst="rect">
            <a:avLst/>
          </a:prstGeom>
          <a:solidFill>
            <a:srgbClr val="FF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8F6806-043E-4DE8-A330-C0720E26EF06}"/>
              </a:ext>
            </a:extLst>
          </p:cNvPr>
          <p:cNvPicPr>
            <a:picLocks noChangeAspect="1"/>
          </p:cNvPicPr>
          <p:nvPr userDrawn="1"/>
        </p:nvPicPr>
        <p:blipFill>
          <a:blip r:embed="rId2">
            <a:extLst>
              <a:ext uri="{28A0092B-C50C-407E-A947-70E740481C1C}">
                <a14:useLocalDpi xmlns:a14="http://schemas.microsoft.com/office/drawing/2010/main" val="0"/>
              </a:ext>
            </a:extLst>
          </a:blip>
          <a:srcRect t="30558" b="30558"/>
          <a:stretch/>
        </p:blipFill>
        <p:spPr>
          <a:xfrm>
            <a:off x="-1" y="2514600"/>
            <a:ext cx="4267201" cy="4343399"/>
          </a:xfrm>
          <a:prstGeom prst="rect">
            <a:avLst/>
          </a:prstGeom>
        </p:spPr>
      </p:pic>
      <p:pic>
        <p:nvPicPr>
          <p:cNvPr id="13" name="Picture 12">
            <a:extLst>
              <a:ext uri="{FF2B5EF4-FFF2-40B4-BE49-F238E27FC236}">
                <a16:creationId xmlns:a16="http://schemas.microsoft.com/office/drawing/2014/main" id="{B4446A63-4B4D-4FB1-BDA6-F0F5117907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696"/>
          <a:stretch/>
        </p:blipFill>
        <p:spPr>
          <a:xfrm>
            <a:off x="-2" y="1"/>
            <a:ext cx="4267201" cy="2514600"/>
          </a:xfrm>
          <a:prstGeom prst="rect">
            <a:avLst/>
          </a:prstGeom>
        </p:spPr>
      </p:pic>
      <p:sp>
        <p:nvSpPr>
          <p:cNvPr id="2" name="Title 1">
            <a:extLst>
              <a:ext uri="{FF2B5EF4-FFF2-40B4-BE49-F238E27FC236}">
                <a16:creationId xmlns:a16="http://schemas.microsoft.com/office/drawing/2014/main" id="{270DC3DA-C0A5-4BB6-8A61-D5A5C5A61487}"/>
              </a:ext>
            </a:extLst>
          </p:cNvPr>
          <p:cNvSpPr>
            <a:spLocks noGrp="1"/>
          </p:cNvSpPr>
          <p:nvPr>
            <p:ph type="ctrTitle" hasCustomPrompt="1"/>
          </p:nvPr>
        </p:nvSpPr>
        <p:spPr>
          <a:xfrm>
            <a:off x="4648199" y="3429000"/>
            <a:ext cx="6934199" cy="2764313"/>
          </a:xfrm>
        </p:spPr>
        <p:txBody>
          <a:bodyPr anchor="t" anchorCtr="0">
            <a:noAutofit/>
          </a:bodyPr>
          <a:lstStyle>
            <a:lvl1pPr algn="l">
              <a:defRPr sz="5400" b="1"/>
            </a:lvl1pPr>
          </a:lstStyle>
          <a:p>
            <a:r>
              <a:rPr lang="en-US"/>
              <a:t>Click to edit chapter title</a:t>
            </a:r>
          </a:p>
        </p:txBody>
      </p:sp>
      <p:sp>
        <p:nvSpPr>
          <p:cNvPr id="3" name="Subtitle 2">
            <a:extLst>
              <a:ext uri="{FF2B5EF4-FFF2-40B4-BE49-F238E27FC236}">
                <a16:creationId xmlns:a16="http://schemas.microsoft.com/office/drawing/2014/main" id="{8DB2CB3D-E6AB-46FF-8539-4D2E6325A6AB}"/>
              </a:ext>
            </a:extLst>
          </p:cNvPr>
          <p:cNvSpPr>
            <a:spLocks noGrp="1"/>
          </p:cNvSpPr>
          <p:nvPr>
            <p:ph type="subTitle" idx="1" hasCustomPrompt="1"/>
          </p:nvPr>
        </p:nvSpPr>
        <p:spPr>
          <a:xfrm>
            <a:off x="4648200" y="2743201"/>
            <a:ext cx="6934198" cy="533399"/>
          </a:xfrm>
        </p:spPr>
        <p:txBody>
          <a:bodyPr anchor="b" anchorCtr="0">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number</a:t>
            </a:r>
          </a:p>
        </p:txBody>
      </p:sp>
      <p:sp>
        <p:nvSpPr>
          <p:cNvPr id="4" name="Date Placeholder 3">
            <a:extLst>
              <a:ext uri="{FF2B5EF4-FFF2-40B4-BE49-F238E27FC236}">
                <a16:creationId xmlns:a16="http://schemas.microsoft.com/office/drawing/2014/main" id="{76790249-45E4-401B-A9CA-E0EF4C656B48}"/>
              </a:ext>
            </a:extLst>
          </p:cNvPr>
          <p:cNvSpPr>
            <a:spLocks noGrp="1"/>
          </p:cNvSpPr>
          <p:nvPr>
            <p:ph type="dt" sz="half" idx="10"/>
          </p:nvPr>
        </p:nvSpPr>
        <p:spPr/>
        <p:txBody>
          <a:bodyPr/>
          <a:lstStyle/>
          <a:p>
            <a:fld id="{53D72000-707C-4A4E-804E-E1D86E013D39}" type="datetime1">
              <a:rPr lang="en-US" smtClean="0"/>
              <a:t>11/16/2021</a:t>
            </a:fld>
            <a:endParaRPr lang="en-US"/>
          </a:p>
        </p:txBody>
      </p:sp>
      <p:sp>
        <p:nvSpPr>
          <p:cNvPr id="5" name="Footer Placeholder 4">
            <a:extLst>
              <a:ext uri="{FF2B5EF4-FFF2-40B4-BE49-F238E27FC236}">
                <a16:creationId xmlns:a16="http://schemas.microsoft.com/office/drawing/2014/main" id="{76D6A6E5-F0BA-4502-B561-797C62E1CDD6}"/>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506DBBBA-2562-43AC-8A5A-AA8C5E13B981}"/>
              </a:ext>
            </a:extLst>
          </p:cNvPr>
          <p:cNvSpPr>
            <a:spLocks noGrp="1"/>
          </p:cNvSpPr>
          <p:nvPr>
            <p:ph type="sldNum" sz="quarter" idx="12"/>
          </p:nvPr>
        </p:nvSpPr>
        <p:spPr/>
        <p:txBody>
          <a:bodyPr/>
          <a:lstStyle/>
          <a:p>
            <a:fld id="{16D35254-7C7F-4DB4-AA75-05D3B2FD6A40}" type="slidenum">
              <a:rPr lang="en-US" smtClean="0"/>
              <a:t>‹#›</a:t>
            </a:fld>
            <a:endParaRPr lang="en-US"/>
          </a:p>
        </p:txBody>
      </p:sp>
      <p:sp>
        <p:nvSpPr>
          <p:cNvPr id="14" name="Title 5">
            <a:extLst>
              <a:ext uri="{FF2B5EF4-FFF2-40B4-BE49-F238E27FC236}">
                <a16:creationId xmlns:a16="http://schemas.microsoft.com/office/drawing/2014/main" id="{828DED4F-40B9-420B-B55D-207EAA4632F2}"/>
              </a:ext>
            </a:extLst>
          </p:cNvPr>
          <p:cNvSpPr txBox="1">
            <a:spLocks/>
          </p:cNvSpPr>
          <p:nvPr userDrawn="1"/>
        </p:nvSpPr>
        <p:spPr>
          <a:xfrm>
            <a:off x="4648198" y="533401"/>
            <a:ext cx="6934200" cy="58896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b="1" kern="1200" spc="-100" baseline="0">
                <a:solidFill>
                  <a:schemeClr val="tx1"/>
                </a:solidFill>
                <a:latin typeface="+mn-lt"/>
                <a:ea typeface="+mj-ea"/>
                <a:cs typeface="+mj-cs"/>
              </a:defRPr>
            </a:lvl1pPr>
          </a:lstStyle>
          <a:p>
            <a:r>
              <a:rPr lang="en-US" sz="4000"/>
              <a:t>Essentials of Entrepreneurship</a:t>
            </a:r>
            <a:endParaRPr lang="en-US"/>
          </a:p>
        </p:txBody>
      </p:sp>
      <p:sp>
        <p:nvSpPr>
          <p:cNvPr id="22" name="Text Placeholder 21">
            <a:extLst>
              <a:ext uri="{FF2B5EF4-FFF2-40B4-BE49-F238E27FC236}">
                <a16:creationId xmlns:a16="http://schemas.microsoft.com/office/drawing/2014/main" id="{C1B6123E-3F6C-486A-9CAD-5C034B4C831B}"/>
              </a:ext>
            </a:extLst>
          </p:cNvPr>
          <p:cNvSpPr>
            <a:spLocks noGrp="1"/>
          </p:cNvSpPr>
          <p:nvPr>
            <p:ph type="body" sz="quarter" idx="13" hasCustomPrompt="1"/>
          </p:nvPr>
        </p:nvSpPr>
        <p:spPr>
          <a:xfrm>
            <a:off x="4648197" y="1122361"/>
            <a:ext cx="6934200" cy="477839"/>
          </a:xfrm>
        </p:spPr>
        <p:txBody>
          <a:bodyPr>
            <a:noAutofit/>
          </a:bodyPr>
          <a:lstStyle>
            <a:lvl1pPr marL="0" indent="0">
              <a:buFontTx/>
              <a:buNone/>
              <a:defRPr sz="3600"/>
            </a:lvl1pPr>
          </a:lstStyle>
          <a:p>
            <a:pPr lvl="0"/>
            <a:r>
              <a:rPr lang="en-US"/>
              <a:t>Click to edit unit number and title</a:t>
            </a:r>
          </a:p>
        </p:txBody>
      </p:sp>
    </p:spTree>
    <p:extLst>
      <p:ext uri="{BB962C8B-B14F-4D97-AF65-F5344CB8AC3E}">
        <p14:creationId xmlns:p14="http://schemas.microsoft.com/office/powerpoint/2010/main" val="177580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lstStyle>
            <a:lvl1pPr>
              <a:spcAft>
                <a:spcPts val="300"/>
              </a:spcAft>
              <a:defRPr sz="2400"/>
            </a:lvl1pPr>
            <a:lvl2pPr>
              <a:spcAft>
                <a:spcPts val="300"/>
              </a:spcAft>
              <a:defRPr sz="2000"/>
            </a:lvl2pPr>
            <a:lvl3pPr>
              <a:spcAft>
                <a:spcPts val="300"/>
              </a:spcAft>
              <a:defRPr sz="1800"/>
            </a:lvl3pPr>
            <a:lvl4pPr>
              <a:spcAft>
                <a:spcPts val="300"/>
              </a:spcAft>
              <a:defRPr sz="1600"/>
            </a:lvl4pPr>
            <a:lvl5pPr>
              <a:spcAft>
                <a:spcPts val="3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16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lstStyle>
            <a:lvl1pPr>
              <a:spcAft>
                <a:spcPts val="300"/>
              </a:spcAft>
              <a:defRPr sz="2400"/>
            </a:lvl1pPr>
            <a:lvl2pPr>
              <a:spcAft>
                <a:spcPts val="300"/>
              </a:spcAft>
              <a:defRPr sz="2000"/>
            </a:lvl2pPr>
            <a:lvl3pPr>
              <a:spcAft>
                <a:spcPts val="300"/>
              </a:spcAft>
              <a:defRPr sz="1800"/>
            </a:lvl3pPr>
            <a:lvl4pPr>
              <a:spcAft>
                <a:spcPts val="300"/>
              </a:spcAft>
              <a:defRPr sz="1600"/>
            </a:lvl4pPr>
            <a:lvl5pPr>
              <a:spcAft>
                <a:spcPts val="3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A4AF5B-47E0-45ED-84F2-22D7531564AE}"/>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Build It</a:t>
            </a:r>
          </a:p>
        </p:txBody>
      </p:sp>
    </p:spTree>
    <p:extLst>
      <p:ext uri="{BB962C8B-B14F-4D97-AF65-F5344CB8AC3E}">
        <p14:creationId xmlns:p14="http://schemas.microsoft.com/office/powerpoint/2010/main" val="304771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F52C46A-FA61-491A-9800-4931A9398B63}"/>
              </a:ext>
            </a:extLst>
          </p:cNvPr>
          <p:cNvCxnSpPr>
            <a:cxnSpLocks/>
          </p:cNvCxnSpPr>
          <p:nvPr/>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C57D76-650F-470B-B420-810375CEC4B8}"/>
              </a:ext>
            </a:extLst>
          </p:cNvPr>
          <p:cNvSpPr>
            <a:spLocks noGrp="1"/>
          </p:cNvSpPr>
          <p:nvPr>
            <p:ph type="title"/>
          </p:nvPr>
        </p:nvSpPr>
        <p:spPr>
          <a:xfrm>
            <a:off x="1163782" y="365127"/>
            <a:ext cx="10190018" cy="1235074"/>
          </a:xfrm>
        </p:spPr>
        <p:txBody>
          <a:bodyPr anchor="b">
            <a:normAutofit/>
          </a:bodyPr>
          <a:lstStyle>
            <a:lvl1pPr>
              <a:defRPr sz="4400" u="none" baseline="0">
                <a:uFill>
                  <a:solidFill>
                    <a:srgbClr val="F7941D"/>
                  </a:solidFill>
                </a:u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09E0074-73AA-4220-BFC8-CD1D7155B3AC}"/>
              </a:ext>
            </a:extLst>
          </p:cNvPr>
          <p:cNvSpPr>
            <a:spLocks noGrp="1"/>
          </p:cNvSpPr>
          <p:nvPr>
            <p:ph idx="1"/>
          </p:nvPr>
        </p:nvSpPr>
        <p:spPr>
          <a:xfrm>
            <a:off x="1163782" y="1948873"/>
            <a:ext cx="10190018" cy="42280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2F79B-72F5-4466-85C3-8B4CE30CA98C}"/>
              </a:ext>
            </a:extLst>
          </p:cNvPr>
          <p:cNvSpPr>
            <a:spLocks noGrp="1"/>
          </p:cNvSpPr>
          <p:nvPr>
            <p:ph type="dt" sz="half" idx="10"/>
          </p:nvPr>
        </p:nvSpPr>
        <p:spPr/>
        <p:txBody>
          <a:bodyPr/>
          <a:lstStyle/>
          <a:p>
            <a:fld id="{6A8CBCF2-6869-4C28-A28C-9D52D20A80BF}" type="datetime1">
              <a:rPr lang="en-US" smtClean="0"/>
              <a:t>11/16/2021</a:t>
            </a:fld>
            <a:endParaRPr lang="en-US"/>
          </a:p>
        </p:txBody>
      </p:sp>
      <p:sp>
        <p:nvSpPr>
          <p:cNvPr id="5" name="Footer Placeholder 4">
            <a:extLst>
              <a:ext uri="{FF2B5EF4-FFF2-40B4-BE49-F238E27FC236}">
                <a16:creationId xmlns:a16="http://schemas.microsoft.com/office/drawing/2014/main" id="{527C1F2A-F843-4037-85B8-1DD16C0879DC}"/>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33794503-4D29-40A3-BE17-C29C60F5065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8" name="Straight Connector 7">
            <a:extLst>
              <a:ext uri="{FF2B5EF4-FFF2-40B4-BE49-F238E27FC236}">
                <a16:creationId xmlns:a16="http://schemas.microsoft.com/office/drawing/2014/main" id="{CFD52D02-A8B7-4AF3-BA5A-899250C50E57}"/>
              </a:ext>
            </a:extLst>
          </p:cNvPr>
          <p:cNvCxnSpPr>
            <a:cxnSpLocks/>
          </p:cNvCxnSpPr>
          <p:nvPr userDrawn="1"/>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32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6"/>
            <a:ext cx="10191607" cy="12350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162194" y="2789853"/>
            <a:ext cx="10190018" cy="3399810"/>
          </a:xfrm>
        </p:spPr>
        <p:txBody>
          <a:bodyPr numCol="2">
            <a:normAutofit/>
          </a:bodyPr>
          <a:lstStyle>
            <a:lvl1pPr>
              <a:spcAft>
                <a:spcPts val="300"/>
              </a:spcAft>
              <a:defRPr sz="2800"/>
            </a:lvl1pPr>
            <a:lvl2pPr>
              <a:spcAft>
                <a:spcPts val="300"/>
              </a:spcAft>
              <a:defRPr sz="2400"/>
            </a:lvl2pPr>
            <a:lvl3pPr>
              <a:spcAft>
                <a:spcPts val="300"/>
              </a:spcAft>
              <a:defRPr sz="2000"/>
            </a:lvl3pPr>
            <a:lvl4pPr>
              <a:spcAft>
                <a:spcPts val="300"/>
              </a:spcAft>
              <a:defRPr sz="1800"/>
            </a:lvl4pPr>
            <a:lvl5pPr>
              <a:spcAft>
                <a:spcPts val="3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5AB59257-2ECF-4F8E-826E-AC909F14D92F}"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userDrawn="1"/>
        </p:nvCxnSpPr>
        <p:spPr>
          <a:xfrm>
            <a:off x="1162194"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A4AF5B-47E0-45ED-84F2-22D7531564AE}"/>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Review</a:t>
            </a:r>
          </a:p>
        </p:txBody>
      </p:sp>
    </p:spTree>
    <p:extLst>
      <p:ext uri="{BB962C8B-B14F-4D97-AF65-F5344CB8AC3E}">
        <p14:creationId xmlns:p14="http://schemas.microsoft.com/office/powerpoint/2010/main" val="396775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F52C46A-FA61-491A-9800-4931A9398B63}"/>
              </a:ext>
            </a:extLst>
          </p:cNvPr>
          <p:cNvCxnSpPr>
            <a:cxnSpLocks/>
          </p:cNvCxnSpPr>
          <p:nvPr/>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C57D76-650F-470B-B420-810375CEC4B8}"/>
              </a:ext>
            </a:extLst>
          </p:cNvPr>
          <p:cNvSpPr>
            <a:spLocks noGrp="1"/>
          </p:cNvSpPr>
          <p:nvPr>
            <p:ph type="title"/>
          </p:nvPr>
        </p:nvSpPr>
        <p:spPr>
          <a:xfrm>
            <a:off x="1163782" y="365127"/>
            <a:ext cx="10190018" cy="1235074"/>
          </a:xfrm>
        </p:spPr>
        <p:txBody>
          <a:bodyPr anchor="b">
            <a:normAutofit/>
          </a:bodyPr>
          <a:lstStyle>
            <a:lvl1pPr>
              <a:defRPr sz="4400" u="none" baseline="0">
                <a:uFill>
                  <a:solidFill>
                    <a:srgbClr val="F7941D"/>
                  </a:solidFill>
                </a:u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9E0074-73AA-4220-BFC8-CD1D7155B3AC}"/>
              </a:ext>
            </a:extLst>
          </p:cNvPr>
          <p:cNvSpPr>
            <a:spLocks noGrp="1"/>
          </p:cNvSpPr>
          <p:nvPr>
            <p:ph idx="1"/>
          </p:nvPr>
        </p:nvSpPr>
        <p:spPr>
          <a:xfrm>
            <a:off x="1163782" y="1803168"/>
            <a:ext cx="10190018" cy="17946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D0D2F79B-72F5-4466-85C3-8B4CE30CA98C}"/>
              </a:ext>
            </a:extLst>
          </p:cNvPr>
          <p:cNvSpPr>
            <a:spLocks noGrp="1"/>
          </p:cNvSpPr>
          <p:nvPr>
            <p:ph type="dt" sz="half" idx="10"/>
          </p:nvPr>
        </p:nvSpPr>
        <p:spPr/>
        <p:txBody>
          <a:bodyPr/>
          <a:lstStyle/>
          <a:p>
            <a:fld id="{81495358-E723-4D61-8AB8-6571D9C8EA10}" type="datetime1">
              <a:rPr lang="en-US" smtClean="0"/>
              <a:t>11/16/2021</a:t>
            </a:fld>
            <a:endParaRPr lang="en-US"/>
          </a:p>
        </p:txBody>
      </p:sp>
      <p:sp>
        <p:nvSpPr>
          <p:cNvPr id="5" name="Footer Placeholder 4">
            <a:extLst>
              <a:ext uri="{FF2B5EF4-FFF2-40B4-BE49-F238E27FC236}">
                <a16:creationId xmlns:a16="http://schemas.microsoft.com/office/drawing/2014/main" id="{527C1F2A-F843-4037-85B8-1DD16C0879DC}"/>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33794503-4D29-40A3-BE17-C29C60F50658}"/>
              </a:ext>
            </a:extLst>
          </p:cNvPr>
          <p:cNvSpPr>
            <a:spLocks noGrp="1"/>
          </p:cNvSpPr>
          <p:nvPr>
            <p:ph type="sldNum" sz="quarter" idx="12"/>
          </p:nvPr>
        </p:nvSpPr>
        <p:spPr/>
        <p:txBody>
          <a:bodyPr/>
          <a:lstStyle/>
          <a:p>
            <a:fld id="{16D35254-7C7F-4DB4-AA75-05D3B2FD6A40}" type="slidenum">
              <a:rPr lang="en-US" smtClean="0"/>
              <a:pPr/>
              <a:t>‹#›</a:t>
            </a:fld>
            <a:endParaRPr lang="en-US"/>
          </a:p>
        </p:txBody>
      </p:sp>
      <p:cxnSp>
        <p:nvCxnSpPr>
          <p:cNvPr id="15" name="Straight Connector 14">
            <a:extLst>
              <a:ext uri="{FF2B5EF4-FFF2-40B4-BE49-F238E27FC236}">
                <a16:creationId xmlns:a16="http://schemas.microsoft.com/office/drawing/2014/main" id="{C4734258-8754-45C3-A749-C220E2BEAD39}"/>
              </a:ext>
            </a:extLst>
          </p:cNvPr>
          <p:cNvCxnSpPr>
            <a:cxnSpLocks/>
          </p:cNvCxnSpPr>
          <p:nvPr/>
        </p:nvCxnSpPr>
        <p:spPr>
          <a:xfrm>
            <a:off x="1163778" y="435877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BA6C4C9-6E15-4D14-BD56-ACEC5907F625}"/>
              </a:ext>
            </a:extLst>
          </p:cNvPr>
          <p:cNvSpPr>
            <a:spLocks noGrp="1"/>
          </p:cNvSpPr>
          <p:nvPr>
            <p:ph idx="13"/>
          </p:nvPr>
        </p:nvSpPr>
        <p:spPr>
          <a:xfrm>
            <a:off x="1163780" y="4561737"/>
            <a:ext cx="10190018" cy="17946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18" name="Text Placeholder 17">
            <a:extLst>
              <a:ext uri="{FF2B5EF4-FFF2-40B4-BE49-F238E27FC236}">
                <a16:creationId xmlns:a16="http://schemas.microsoft.com/office/drawing/2014/main" id="{FAF977C9-767B-49F1-A440-3D3FAA7844CB}"/>
              </a:ext>
            </a:extLst>
          </p:cNvPr>
          <p:cNvSpPr>
            <a:spLocks noGrp="1"/>
          </p:cNvSpPr>
          <p:nvPr>
            <p:ph type="body" sz="quarter" idx="14" hasCustomPrompt="1"/>
          </p:nvPr>
        </p:nvSpPr>
        <p:spPr>
          <a:xfrm>
            <a:off x="1163638" y="3597275"/>
            <a:ext cx="10190162" cy="762000"/>
          </a:xfrm>
        </p:spPr>
        <p:txBody>
          <a:bodyPr anchor="b"/>
          <a:lstStyle>
            <a:lvl1pPr marL="0" indent="0">
              <a:buNone/>
              <a:defRPr sz="4400" b="1"/>
            </a:lvl1pPr>
          </a:lstStyle>
          <a:p>
            <a:pPr lvl="0"/>
            <a:r>
              <a:rPr lang="en-US" dirty="0"/>
              <a:t>Click to edit Master title style</a:t>
            </a:r>
          </a:p>
        </p:txBody>
      </p:sp>
    </p:spTree>
    <p:extLst>
      <p:ext uri="{BB962C8B-B14F-4D97-AF65-F5344CB8AC3E}">
        <p14:creationId xmlns:p14="http://schemas.microsoft.com/office/powerpoint/2010/main" val="358072271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F52C46A-FA61-491A-9800-4931A9398B63}"/>
              </a:ext>
            </a:extLst>
          </p:cNvPr>
          <p:cNvCxnSpPr>
            <a:cxnSpLocks/>
          </p:cNvCxnSpPr>
          <p:nvPr/>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C57D76-650F-470B-B420-810375CEC4B8}"/>
              </a:ext>
            </a:extLst>
          </p:cNvPr>
          <p:cNvSpPr>
            <a:spLocks noGrp="1"/>
          </p:cNvSpPr>
          <p:nvPr>
            <p:ph type="title"/>
          </p:nvPr>
        </p:nvSpPr>
        <p:spPr>
          <a:xfrm>
            <a:off x="1163782" y="365127"/>
            <a:ext cx="10190018" cy="1235074"/>
          </a:xfrm>
        </p:spPr>
        <p:txBody>
          <a:bodyPr anchor="b">
            <a:normAutofit/>
          </a:bodyPr>
          <a:lstStyle>
            <a:lvl1pPr>
              <a:defRPr sz="4400" u="none" baseline="0">
                <a:uFill>
                  <a:solidFill>
                    <a:srgbClr val="F7941D"/>
                  </a:solidFill>
                </a:u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09E0074-73AA-4220-BFC8-CD1D7155B3AC}"/>
              </a:ext>
            </a:extLst>
          </p:cNvPr>
          <p:cNvSpPr>
            <a:spLocks noGrp="1"/>
          </p:cNvSpPr>
          <p:nvPr>
            <p:ph idx="1"/>
          </p:nvPr>
        </p:nvSpPr>
        <p:spPr>
          <a:xfrm>
            <a:off x="1163782" y="1948873"/>
            <a:ext cx="10190018" cy="42280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2F79B-72F5-4466-85C3-8B4CE30CA98C}"/>
              </a:ext>
            </a:extLst>
          </p:cNvPr>
          <p:cNvSpPr>
            <a:spLocks noGrp="1"/>
          </p:cNvSpPr>
          <p:nvPr>
            <p:ph type="dt" sz="half" idx="10"/>
          </p:nvPr>
        </p:nvSpPr>
        <p:spPr/>
        <p:txBody>
          <a:bodyPr/>
          <a:lstStyle/>
          <a:p>
            <a:fld id="{6A8CBCF2-6869-4C28-A28C-9D52D20A80BF}" type="datetime1">
              <a:rPr lang="en-US" smtClean="0"/>
              <a:t>11/16/2021</a:t>
            </a:fld>
            <a:endParaRPr lang="en-US"/>
          </a:p>
        </p:txBody>
      </p:sp>
      <p:sp>
        <p:nvSpPr>
          <p:cNvPr id="5" name="Footer Placeholder 4">
            <a:extLst>
              <a:ext uri="{FF2B5EF4-FFF2-40B4-BE49-F238E27FC236}">
                <a16:creationId xmlns:a16="http://schemas.microsoft.com/office/drawing/2014/main" id="{527C1F2A-F843-4037-85B8-1DD16C0879DC}"/>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33794503-4D29-40A3-BE17-C29C60F50658}"/>
              </a:ext>
            </a:extLst>
          </p:cNvPr>
          <p:cNvSpPr>
            <a:spLocks noGrp="1"/>
          </p:cNvSpPr>
          <p:nvPr>
            <p:ph type="sldNum" sz="quarter" idx="12"/>
          </p:nvPr>
        </p:nvSpPr>
        <p:spPr/>
        <p:txBody>
          <a:bodyPr/>
          <a:lstStyle/>
          <a:p>
            <a:fld id="{16D35254-7C7F-4DB4-AA75-05D3B2FD6A40}" type="slidenum">
              <a:rPr lang="en-US" smtClean="0"/>
              <a:t>‹#›</a:t>
            </a:fld>
            <a:endParaRPr lang="en-US"/>
          </a:p>
        </p:txBody>
      </p:sp>
      <p:sp>
        <p:nvSpPr>
          <p:cNvPr id="8" name="TextBox 7">
            <a:extLst>
              <a:ext uri="{FF2B5EF4-FFF2-40B4-BE49-F238E27FC236}">
                <a16:creationId xmlns:a16="http://schemas.microsoft.com/office/drawing/2014/main" id="{E6CD06A4-50AD-4FE3-B4B2-264BCEDBA246}"/>
              </a:ext>
            </a:extLst>
          </p:cNvPr>
          <p:cNvSpPr txBox="1"/>
          <p:nvPr/>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Build It</a:t>
            </a:r>
          </a:p>
        </p:txBody>
      </p:sp>
      <p:cxnSp>
        <p:nvCxnSpPr>
          <p:cNvPr id="9" name="Straight Connector 8">
            <a:extLst>
              <a:ext uri="{FF2B5EF4-FFF2-40B4-BE49-F238E27FC236}">
                <a16:creationId xmlns:a16="http://schemas.microsoft.com/office/drawing/2014/main" id="{25233448-5F35-40C1-8DDE-78605CEFFA9B}"/>
              </a:ext>
            </a:extLst>
          </p:cNvPr>
          <p:cNvCxnSpPr>
            <a:cxnSpLocks/>
          </p:cNvCxnSpPr>
          <p:nvPr userDrawn="1"/>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8C2304-9E58-41BB-8E1C-8E8828F5E85A}"/>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Build It</a:t>
            </a:r>
          </a:p>
        </p:txBody>
      </p:sp>
    </p:spTree>
    <p:extLst>
      <p:ext uri="{BB962C8B-B14F-4D97-AF65-F5344CB8AC3E}">
        <p14:creationId xmlns:p14="http://schemas.microsoft.com/office/powerpoint/2010/main" val="383647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F52C46A-FA61-491A-9800-4931A9398B63}"/>
              </a:ext>
            </a:extLst>
          </p:cNvPr>
          <p:cNvCxnSpPr>
            <a:cxnSpLocks/>
          </p:cNvCxnSpPr>
          <p:nvPr/>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C57D76-650F-470B-B420-810375CEC4B8}"/>
              </a:ext>
            </a:extLst>
          </p:cNvPr>
          <p:cNvSpPr>
            <a:spLocks noGrp="1"/>
          </p:cNvSpPr>
          <p:nvPr>
            <p:ph type="title"/>
          </p:nvPr>
        </p:nvSpPr>
        <p:spPr>
          <a:xfrm>
            <a:off x="1163782" y="365127"/>
            <a:ext cx="10190018" cy="1235074"/>
          </a:xfrm>
        </p:spPr>
        <p:txBody>
          <a:bodyPr anchor="b">
            <a:normAutofit/>
          </a:bodyPr>
          <a:lstStyle>
            <a:lvl1pPr>
              <a:defRPr sz="4400" u="none" baseline="0">
                <a:uFill>
                  <a:solidFill>
                    <a:srgbClr val="F7941D"/>
                  </a:solidFill>
                </a:u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09E0074-73AA-4220-BFC8-CD1D7155B3AC}"/>
              </a:ext>
            </a:extLst>
          </p:cNvPr>
          <p:cNvSpPr>
            <a:spLocks noGrp="1"/>
          </p:cNvSpPr>
          <p:nvPr>
            <p:ph idx="1"/>
          </p:nvPr>
        </p:nvSpPr>
        <p:spPr>
          <a:xfrm>
            <a:off x="1163782" y="1948873"/>
            <a:ext cx="10190018" cy="42280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2F79B-72F5-4466-85C3-8B4CE30CA98C}"/>
              </a:ext>
            </a:extLst>
          </p:cNvPr>
          <p:cNvSpPr>
            <a:spLocks noGrp="1"/>
          </p:cNvSpPr>
          <p:nvPr>
            <p:ph type="dt" sz="half" idx="10"/>
          </p:nvPr>
        </p:nvSpPr>
        <p:spPr/>
        <p:txBody>
          <a:bodyPr/>
          <a:lstStyle/>
          <a:p>
            <a:fld id="{6A8CBCF2-6869-4C28-A28C-9D52D20A80BF}" type="datetime1">
              <a:rPr lang="en-US" smtClean="0"/>
              <a:t>11/16/2021</a:t>
            </a:fld>
            <a:endParaRPr lang="en-US"/>
          </a:p>
        </p:txBody>
      </p:sp>
      <p:sp>
        <p:nvSpPr>
          <p:cNvPr id="5" name="Footer Placeholder 4">
            <a:extLst>
              <a:ext uri="{FF2B5EF4-FFF2-40B4-BE49-F238E27FC236}">
                <a16:creationId xmlns:a16="http://schemas.microsoft.com/office/drawing/2014/main" id="{527C1F2A-F843-4037-85B8-1DD16C0879DC}"/>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33794503-4D29-40A3-BE17-C29C60F50658}"/>
              </a:ext>
            </a:extLst>
          </p:cNvPr>
          <p:cNvSpPr>
            <a:spLocks noGrp="1"/>
          </p:cNvSpPr>
          <p:nvPr>
            <p:ph type="sldNum" sz="quarter" idx="12"/>
          </p:nvPr>
        </p:nvSpPr>
        <p:spPr/>
        <p:txBody>
          <a:bodyPr/>
          <a:lstStyle/>
          <a:p>
            <a:fld id="{16D35254-7C7F-4DB4-AA75-05D3B2FD6A40}" type="slidenum">
              <a:rPr lang="en-US" smtClean="0"/>
              <a:t>‹#›</a:t>
            </a:fld>
            <a:endParaRPr lang="en-US"/>
          </a:p>
        </p:txBody>
      </p:sp>
      <p:sp>
        <p:nvSpPr>
          <p:cNvPr id="8" name="TextBox 7">
            <a:extLst>
              <a:ext uri="{FF2B5EF4-FFF2-40B4-BE49-F238E27FC236}">
                <a16:creationId xmlns:a16="http://schemas.microsoft.com/office/drawing/2014/main" id="{E6CD06A4-50AD-4FE3-B4B2-264BCEDBA246}"/>
              </a:ext>
            </a:extLst>
          </p:cNvPr>
          <p:cNvSpPr txBox="1"/>
          <p:nvPr/>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Review</a:t>
            </a:r>
          </a:p>
        </p:txBody>
      </p:sp>
      <p:cxnSp>
        <p:nvCxnSpPr>
          <p:cNvPr id="9" name="Straight Connector 8">
            <a:extLst>
              <a:ext uri="{FF2B5EF4-FFF2-40B4-BE49-F238E27FC236}">
                <a16:creationId xmlns:a16="http://schemas.microsoft.com/office/drawing/2014/main" id="{A0D55D68-0865-4362-A7CB-32F230F25C1D}"/>
              </a:ext>
            </a:extLst>
          </p:cNvPr>
          <p:cNvCxnSpPr>
            <a:cxnSpLocks/>
          </p:cNvCxnSpPr>
          <p:nvPr userDrawn="1"/>
        </p:nvCxnSpPr>
        <p:spPr>
          <a:xfrm>
            <a:off x="1163780" y="1600201"/>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572BE1-4435-4C76-AFB4-B8A92212303B}"/>
              </a:ext>
            </a:extLst>
          </p:cNvPr>
          <p:cNvSpPr txBox="1"/>
          <p:nvPr userDrawn="1"/>
        </p:nvSpPr>
        <p:spPr>
          <a:xfrm>
            <a:off x="0" y="1"/>
            <a:ext cx="838200" cy="1600200"/>
          </a:xfrm>
          <a:prstGeom prst="rect">
            <a:avLst/>
          </a:prstGeom>
          <a:solidFill>
            <a:srgbClr val="FFEA84"/>
          </a:solidFill>
        </p:spPr>
        <p:txBody>
          <a:bodyPr vert="vert270" wrap="square" rtlCol="0" anchor="ctr" anchorCtr="0">
            <a:noAutofit/>
          </a:bodyPr>
          <a:lstStyle/>
          <a:p>
            <a:pPr algn="ctr"/>
            <a:r>
              <a:rPr lang="en-US" sz="2400" dirty="0">
                <a:solidFill>
                  <a:srgbClr val="F7941D"/>
                </a:solidFill>
              </a:rPr>
              <a:t>Review</a:t>
            </a:r>
          </a:p>
        </p:txBody>
      </p:sp>
    </p:spTree>
    <p:extLst>
      <p:ext uri="{BB962C8B-B14F-4D97-AF65-F5344CB8AC3E}">
        <p14:creationId xmlns:p14="http://schemas.microsoft.com/office/powerpoint/2010/main" val="16887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0F359A-1CFB-46F0-BDF0-B28C50375A2C}"/>
              </a:ext>
            </a:extLst>
          </p:cNvPr>
          <p:cNvSpPr/>
          <p:nvPr/>
        </p:nvSpPr>
        <p:spPr>
          <a:xfrm>
            <a:off x="841284" y="0"/>
            <a:ext cx="11350716" cy="4562475"/>
          </a:xfrm>
          <a:prstGeom prst="rect">
            <a:avLst/>
          </a:prstGeom>
          <a:solidFill>
            <a:srgbClr val="FFE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9F944-F657-4108-9BB3-7AC60B975CE2}"/>
              </a:ext>
            </a:extLst>
          </p:cNvPr>
          <p:cNvSpPr>
            <a:spLocks noGrp="1"/>
          </p:cNvSpPr>
          <p:nvPr>
            <p:ph type="title" hasCustomPrompt="1"/>
          </p:nvPr>
        </p:nvSpPr>
        <p:spPr>
          <a:xfrm>
            <a:off x="1524000" y="1298962"/>
            <a:ext cx="9823450" cy="3263514"/>
          </a:xfrm>
        </p:spPr>
        <p:txBody>
          <a:bodyPr anchor="b">
            <a:normAutofit/>
          </a:bodyPr>
          <a:lstStyle>
            <a:lvl1pPr>
              <a:defRPr sz="9600" b="0">
                <a:solidFill>
                  <a:srgbClr val="F7941D"/>
                </a:solidFill>
              </a:defRPr>
            </a:lvl1pPr>
          </a:lstStyle>
          <a:p>
            <a:r>
              <a:rPr lang="en-US" dirty="0"/>
              <a:t>Build It</a:t>
            </a:r>
          </a:p>
        </p:txBody>
      </p:sp>
      <p:sp>
        <p:nvSpPr>
          <p:cNvPr id="3" name="Text Placeholder 2">
            <a:extLst>
              <a:ext uri="{FF2B5EF4-FFF2-40B4-BE49-F238E27FC236}">
                <a16:creationId xmlns:a16="http://schemas.microsoft.com/office/drawing/2014/main" id="{53A1A2D2-BE45-458C-9449-E91FC065344D}"/>
              </a:ext>
            </a:extLst>
          </p:cNvPr>
          <p:cNvSpPr>
            <a:spLocks noGrp="1"/>
          </p:cNvSpPr>
          <p:nvPr>
            <p:ph type="body" idx="1" hasCustomPrompt="1"/>
          </p:nvPr>
        </p:nvSpPr>
        <p:spPr>
          <a:xfrm>
            <a:off x="1524000" y="4589463"/>
            <a:ext cx="9823450" cy="1500187"/>
          </a:xfrm>
        </p:spPr>
        <p:txBody>
          <a:bodyPr>
            <a:normAutofit/>
          </a:bodyPr>
          <a:lstStyle>
            <a:lvl1pPr marL="0" indent="0">
              <a:buNone/>
              <a:defRPr sz="5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Build It Title Here</a:t>
            </a:r>
          </a:p>
        </p:txBody>
      </p:sp>
      <p:sp>
        <p:nvSpPr>
          <p:cNvPr id="4" name="Date Placeholder 3">
            <a:extLst>
              <a:ext uri="{FF2B5EF4-FFF2-40B4-BE49-F238E27FC236}">
                <a16:creationId xmlns:a16="http://schemas.microsoft.com/office/drawing/2014/main" id="{55431CEE-E5C2-45F2-96FB-8ADF0536C8EA}"/>
              </a:ext>
            </a:extLst>
          </p:cNvPr>
          <p:cNvSpPr>
            <a:spLocks noGrp="1"/>
          </p:cNvSpPr>
          <p:nvPr>
            <p:ph type="dt" sz="half" idx="10"/>
          </p:nvPr>
        </p:nvSpPr>
        <p:spPr/>
        <p:txBody>
          <a:bodyPr/>
          <a:lstStyle/>
          <a:p>
            <a:fld id="{7BFAC30E-196D-4C85-99A7-5748D4055BCC}" type="datetime1">
              <a:rPr lang="en-US" smtClean="0"/>
              <a:t>11/16/2021</a:t>
            </a:fld>
            <a:endParaRPr lang="en-US"/>
          </a:p>
        </p:txBody>
      </p:sp>
      <p:sp>
        <p:nvSpPr>
          <p:cNvPr id="5" name="Footer Placeholder 4">
            <a:extLst>
              <a:ext uri="{FF2B5EF4-FFF2-40B4-BE49-F238E27FC236}">
                <a16:creationId xmlns:a16="http://schemas.microsoft.com/office/drawing/2014/main" id="{68F2D9CE-FD06-48F4-88C4-8AE5F9501ABC}"/>
              </a:ext>
            </a:extLst>
          </p:cNvPr>
          <p:cNvSpPr>
            <a:spLocks noGrp="1"/>
          </p:cNvSpPr>
          <p:nvPr>
            <p:ph type="ftr" sz="quarter" idx="11"/>
          </p:nvPr>
        </p:nvSpPr>
        <p:spPr/>
        <p:txBody>
          <a:bodyPr/>
          <a:lstStyle/>
          <a:p>
            <a:r>
              <a:rPr lang="en-US"/>
              <a:t>Essentials of Entrepreneurship | © B.E. PUBLISHING</a:t>
            </a:r>
          </a:p>
        </p:txBody>
      </p:sp>
      <p:sp>
        <p:nvSpPr>
          <p:cNvPr id="6" name="Slide Number Placeholder 5">
            <a:extLst>
              <a:ext uri="{FF2B5EF4-FFF2-40B4-BE49-F238E27FC236}">
                <a16:creationId xmlns:a16="http://schemas.microsoft.com/office/drawing/2014/main" id="{65C36CC9-108D-4196-AEF2-38247AECF7A2}"/>
              </a:ext>
            </a:extLst>
          </p:cNvPr>
          <p:cNvSpPr>
            <a:spLocks noGrp="1"/>
          </p:cNvSpPr>
          <p:nvPr>
            <p:ph type="sldNum" sz="quarter" idx="12"/>
          </p:nvPr>
        </p:nvSpPr>
        <p:spPr/>
        <p:txBody>
          <a:bodyPr/>
          <a:lstStyle/>
          <a:p>
            <a:fld id="{16D35254-7C7F-4DB4-AA75-05D3B2FD6A40}" type="slidenum">
              <a:rPr lang="en-US" smtClean="0"/>
              <a:t>‹#›</a:t>
            </a:fld>
            <a:endParaRPr lang="en-US"/>
          </a:p>
        </p:txBody>
      </p:sp>
    </p:spTree>
    <p:extLst>
      <p:ext uri="{BB962C8B-B14F-4D97-AF65-F5344CB8AC3E}">
        <p14:creationId xmlns:p14="http://schemas.microsoft.com/office/powerpoint/2010/main" val="161227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9932-715D-42E6-9681-5C900F04B929}"/>
              </a:ext>
            </a:extLst>
          </p:cNvPr>
          <p:cNvSpPr>
            <a:spLocks noGrp="1"/>
          </p:cNvSpPr>
          <p:nvPr>
            <p:ph type="title"/>
          </p:nvPr>
        </p:nvSpPr>
        <p:spPr>
          <a:xfrm>
            <a:off x="1163780" y="365126"/>
            <a:ext cx="10190019" cy="12350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6DAD73-918F-46A5-A240-C6BE547073FE}"/>
              </a:ext>
            </a:extLst>
          </p:cNvPr>
          <p:cNvSpPr>
            <a:spLocks noGrp="1"/>
          </p:cNvSpPr>
          <p:nvPr>
            <p:ph sz="half" idx="1"/>
          </p:nvPr>
        </p:nvSpPr>
        <p:spPr>
          <a:xfrm>
            <a:off x="1163780" y="1825625"/>
            <a:ext cx="48560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E8064-D782-47F2-8BA2-5E0F4B9B51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0FCE0-2BD7-4F70-8753-39B970A53869}"/>
              </a:ext>
            </a:extLst>
          </p:cNvPr>
          <p:cNvSpPr>
            <a:spLocks noGrp="1"/>
          </p:cNvSpPr>
          <p:nvPr>
            <p:ph type="dt" sz="half" idx="10"/>
          </p:nvPr>
        </p:nvSpPr>
        <p:spPr/>
        <p:txBody>
          <a:bodyPr/>
          <a:lstStyle/>
          <a:p>
            <a:fld id="{6501511D-6256-44AC-BD14-D8CBCFCCBE90}" type="datetime1">
              <a:rPr lang="en-US" smtClean="0"/>
              <a:t>11/16/2021</a:t>
            </a:fld>
            <a:endParaRPr lang="en-US"/>
          </a:p>
        </p:txBody>
      </p:sp>
      <p:sp>
        <p:nvSpPr>
          <p:cNvPr id="6" name="Footer Placeholder 5">
            <a:extLst>
              <a:ext uri="{FF2B5EF4-FFF2-40B4-BE49-F238E27FC236}">
                <a16:creationId xmlns:a16="http://schemas.microsoft.com/office/drawing/2014/main" id="{24AAB891-F764-4596-B7E4-72F90085CDBB}"/>
              </a:ext>
            </a:extLst>
          </p:cNvPr>
          <p:cNvSpPr>
            <a:spLocks noGrp="1"/>
          </p:cNvSpPr>
          <p:nvPr>
            <p:ph type="ftr" sz="quarter" idx="11"/>
          </p:nvPr>
        </p:nvSpPr>
        <p:spPr/>
        <p:txBody>
          <a:bodyPr/>
          <a:lstStyle/>
          <a:p>
            <a:r>
              <a:rPr lang="en-US"/>
              <a:t>Essentials of Entrepreneurship | © B.E. PUBLISHING</a:t>
            </a:r>
          </a:p>
        </p:txBody>
      </p:sp>
      <p:sp>
        <p:nvSpPr>
          <p:cNvPr id="7" name="Slide Number Placeholder 6">
            <a:extLst>
              <a:ext uri="{FF2B5EF4-FFF2-40B4-BE49-F238E27FC236}">
                <a16:creationId xmlns:a16="http://schemas.microsoft.com/office/drawing/2014/main" id="{7AD750BF-E3F3-4565-9771-D7E8D4373AA2}"/>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8" name="Straight Connector 7">
            <a:extLst>
              <a:ext uri="{FF2B5EF4-FFF2-40B4-BE49-F238E27FC236}">
                <a16:creationId xmlns:a16="http://schemas.microsoft.com/office/drawing/2014/main" id="{56C1F75E-4D7B-49B9-9567-3EB6502EF308}"/>
              </a:ext>
            </a:extLst>
          </p:cNvPr>
          <p:cNvCxnSpPr>
            <a:cxnSpLocks/>
          </p:cNvCxnSpPr>
          <p:nvPr/>
        </p:nvCxnSpPr>
        <p:spPr>
          <a:xfrm>
            <a:off x="1184102"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B4F498-AFB6-4084-B1E7-6846E2C8D902}"/>
              </a:ext>
            </a:extLst>
          </p:cNvPr>
          <p:cNvCxnSpPr>
            <a:cxnSpLocks/>
          </p:cNvCxnSpPr>
          <p:nvPr userDrawn="1"/>
        </p:nvCxnSpPr>
        <p:spPr>
          <a:xfrm>
            <a:off x="1184102"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5"/>
            <a:ext cx="10191607" cy="1242661"/>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623527" y="1681163"/>
            <a:ext cx="4374048" cy="823912"/>
          </a:xfrm>
        </p:spPr>
        <p:txBody>
          <a:bodyPr anchor="b">
            <a:noAutofit/>
          </a:bodyPr>
          <a:lstStyle>
            <a:lvl1pPr marL="0" indent="0">
              <a:buNone/>
              <a:defRPr sz="3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623527" y="2598385"/>
            <a:ext cx="43740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6875F-9B85-4DAA-B60C-AC9C3328579B}"/>
              </a:ext>
            </a:extLst>
          </p:cNvPr>
          <p:cNvSpPr>
            <a:spLocks noGrp="1"/>
          </p:cNvSpPr>
          <p:nvPr>
            <p:ph type="body" sz="quarter" idx="3"/>
          </p:nvPr>
        </p:nvSpPr>
        <p:spPr>
          <a:xfrm>
            <a:off x="6172200" y="1681163"/>
            <a:ext cx="5183188" cy="823912"/>
          </a:xfrm>
        </p:spPr>
        <p:txBody>
          <a:bodyPr anchor="b">
            <a:noAutofit/>
          </a:bodyPr>
          <a:lstStyle>
            <a:lvl1pPr marL="0" indent="0">
              <a:buNone/>
              <a:defRPr sz="3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9ECFB-4DF8-47B3-889D-DD7D3F11B144}"/>
              </a:ext>
            </a:extLst>
          </p:cNvPr>
          <p:cNvSpPr>
            <a:spLocks noGrp="1"/>
          </p:cNvSpPr>
          <p:nvPr>
            <p:ph sz="quarter" idx="4"/>
          </p:nvPr>
        </p:nvSpPr>
        <p:spPr>
          <a:xfrm>
            <a:off x="6172200" y="259838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CFF2F232-B5D1-47A8-A3BF-D055065BF7BA}"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p:nvCxnSpPr>
        <p:spPr>
          <a:xfrm>
            <a:off x="1163782"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918A7A-CBA3-45A3-BADC-6B718771148A}"/>
              </a:ext>
            </a:extLst>
          </p:cNvPr>
          <p:cNvCxnSpPr>
            <a:cxnSpLocks/>
          </p:cNvCxnSpPr>
          <p:nvPr userDrawn="1"/>
        </p:nvCxnSpPr>
        <p:spPr>
          <a:xfrm>
            <a:off x="1163782"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DF9-3D5B-4A2F-8B00-29EE01C0DEF1}"/>
              </a:ext>
            </a:extLst>
          </p:cNvPr>
          <p:cNvSpPr>
            <a:spLocks noGrp="1"/>
          </p:cNvSpPr>
          <p:nvPr>
            <p:ph type="title"/>
          </p:nvPr>
        </p:nvSpPr>
        <p:spPr>
          <a:xfrm>
            <a:off x="1163780" y="365125"/>
            <a:ext cx="10191607" cy="1242661"/>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52774-937B-4934-8633-3AC1A007C976}"/>
              </a:ext>
            </a:extLst>
          </p:cNvPr>
          <p:cNvSpPr>
            <a:spLocks noGrp="1"/>
          </p:cNvSpPr>
          <p:nvPr>
            <p:ph type="body" idx="1"/>
          </p:nvPr>
        </p:nvSpPr>
        <p:spPr>
          <a:xfrm>
            <a:off x="1623527" y="2851942"/>
            <a:ext cx="4374048" cy="823912"/>
          </a:xfrm>
        </p:spPr>
        <p:txBody>
          <a:bodyPr anchor="b">
            <a:noAutofit/>
          </a:bodyPr>
          <a:lstStyle>
            <a:lvl1pPr marL="0" indent="0">
              <a:buNone/>
              <a:defRPr sz="3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9406-AA20-485F-8D5C-963B5570543C}"/>
              </a:ext>
            </a:extLst>
          </p:cNvPr>
          <p:cNvSpPr>
            <a:spLocks noGrp="1"/>
          </p:cNvSpPr>
          <p:nvPr>
            <p:ph sz="half" idx="2"/>
          </p:nvPr>
        </p:nvSpPr>
        <p:spPr>
          <a:xfrm>
            <a:off x="1623527" y="3769164"/>
            <a:ext cx="4374048" cy="236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6D6875F-9B85-4DAA-B60C-AC9C3328579B}"/>
              </a:ext>
            </a:extLst>
          </p:cNvPr>
          <p:cNvSpPr>
            <a:spLocks noGrp="1"/>
          </p:cNvSpPr>
          <p:nvPr>
            <p:ph type="body" sz="quarter" idx="3"/>
          </p:nvPr>
        </p:nvSpPr>
        <p:spPr>
          <a:xfrm>
            <a:off x="6172200" y="2851942"/>
            <a:ext cx="5183188" cy="823912"/>
          </a:xfrm>
        </p:spPr>
        <p:txBody>
          <a:bodyPr anchor="b">
            <a:noAutofit/>
          </a:bodyPr>
          <a:lstStyle>
            <a:lvl1pPr marL="0" indent="0">
              <a:buNone/>
              <a:defRPr sz="3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9ECFB-4DF8-47B3-889D-DD7D3F11B144}"/>
              </a:ext>
            </a:extLst>
          </p:cNvPr>
          <p:cNvSpPr>
            <a:spLocks noGrp="1"/>
          </p:cNvSpPr>
          <p:nvPr>
            <p:ph sz="quarter" idx="4"/>
          </p:nvPr>
        </p:nvSpPr>
        <p:spPr>
          <a:xfrm>
            <a:off x="6172200" y="3769164"/>
            <a:ext cx="5183188" cy="236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CB3B861-378C-4AC1-BB80-02F4C13694D6}"/>
              </a:ext>
            </a:extLst>
          </p:cNvPr>
          <p:cNvSpPr>
            <a:spLocks noGrp="1"/>
          </p:cNvSpPr>
          <p:nvPr>
            <p:ph type="dt" sz="half" idx="10"/>
          </p:nvPr>
        </p:nvSpPr>
        <p:spPr/>
        <p:txBody>
          <a:bodyPr/>
          <a:lstStyle/>
          <a:p>
            <a:fld id="{81495358-E723-4D61-8AB8-6571D9C8EA10}" type="datetime1">
              <a:rPr lang="en-US" smtClean="0"/>
              <a:t>11/16/2021</a:t>
            </a:fld>
            <a:endParaRPr lang="en-US"/>
          </a:p>
        </p:txBody>
      </p:sp>
      <p:sp>
        <p:nvSpPr>
          <p:cNvPr id="8" name="Footer Placeholder 7">
            <a:extLst>
              <a:ext uri="{FF2B5EF4-FFF2-40B4-BE49-F238E27FC236}">
                <a16:creationId xmlns:a16="http://schemas.microsoft.com/office/drawing/2014/main" id="{AB70A867-B4D7-4B1A-8681-AD0F81FBA933}"/>
              </a:ext>
            </a:extLst>
          </p:cNvPr>
          <p:cNvSpPr>
            <a:spLocks noGrp="1"/>
          </p:cNvSpPr>
          <p:nvPr>
            <p:ph type="ftr" sz="quarter" idx="11"/>
          </p:nvPr>
        </p:nvSpPr>
        <p:spPr/>
        <p:txBody>
          <a:bodyPr/>
          <a:lstStyle/>
          <a:p>
            <a:r>
              <a:rPr lang="en-US"/>
              <a:t>Essentials of Entrepreneurship | © B.E. PUBLISHING</a:t>
            </a:r>
          </a:p>
        </p:txBody>
      </p:sp>
      <p:sp>
        <p:nvSpPr>
          <p:cNvPr id="9" name="Slide Number Placeholder 8">
            <a:extLst>
              <a:ext uri="{FF2B5EF4-FFF2-40B4-BE49-F238E27FC236}">
                <a16:creationId xmlns:a16="http://schemas.microsoft.com/office/drawing/2014/main" id="{BF76CCB5-95C6-40C2-ABA2-5EC0452F9E88}"/>
              </a:ext>
            </a:extLst>
          </p:cNvPr>
          <p:cNvSpPr>
            <a:spLocks noGrp="1"/>
          </p:cNvSpPr>
          <p:nvPr>
            <p:ph type="sldNum" sz="quarter" idx="12"/>
          </p:nvPr>
        </p:nvSpPr>
        <p:spPr/>
        <p:txBody>
          <a:bodyPr/>
          <a:lstStyle/>
          <a:p>
            <a:fld id="{16D35254-7C7F-4DB4-AA75-05D3B2FD6A40}" type="slidenum">
              <a:rPr lang="en-US" smtClean="0"/>
              <a:pPr/>
              <a:t>‹#›</a:t>
            </a:fld>
            <a:endParaRPr lang="en-US"/>
          </a:p>
        </p:txBody>
      </p:sp>
      <p:cxnSp>
        <p:nvCxnSpPr>
          <p:cNvPr id="10" name="Straight Connector 9">
            <a:extLst>
              <a:ext uri="{FF2B5EF4-FFF2-40B4-BE49-F238E27FC236}">
                <a16:creationId xmlns:a16="http://schemas.microsoft.com/office/drawing/2014/main" id="{04FEA5AC-70A8-4DD0-ADA7-164002681520}"/>
              </a:ext>
            </a:extLst>
          </p:cNvPr>
          <p:cNvCxnSpPr>
            <a:cxnSpLocks/>
          </p:cNvCxnSpPr>
          <p:nvPr/>
        </p:nvCxnSpPr>
        <p:spPr>
          <a:xfrm>
            <a:off x="1163782" y="1600200"/>
            <a:ext cx="10190018" cy="0"/>
          </a:xfrm>
          <a:prstGeom prst="line">
            <a:avLst/>
          </a:prstGeom>
          <a:ln w="28575">
            <a:solidFill>
              <a:srgbClr val="F7941D"/>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667076C-7C3A-4F53-8ECC-BC357FA935A2}"/>
              </a:ext>
            </a:extLst>
          </p:cNvPr>
          <p:cNvSpPr>
            <a:spLocks noGrp="1"/>
          </p:cNvSpPr>
          <p:nvPr>
            <p:ph type="body" idx="13"/>
          </p:nvPr>
        </p:nvSpPr>
        <p:spPr>
          <a:xfrm>
            <a:off x="1162194" y="1680872"/>
            <a:ext cx="10190018" cy="1015674"/>
          </a:xfrm>
        </p:spPr>
        <p:txBody>
          <a:bodyPr anchor="ctr">
            <a:normAutofit/>
          </a:bodyPr>
          <a:lstStyle>
            <a:lvl1pPr marL="0" indent="0">
              <a:lnSpc>
                <a:spcPct val="100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0178352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8E1BB-942C-4ABF-AB87-FBC70BF3F5CB}"/>
              </a:ext>
            </a:extLst>
          </p:cNvPr>
          <p:cNvSpPr>
            <a:spLocks noGrp="1"/>
          </p:cNvSpPr>
          <p:nvPr>
            <p:ph type="title"/>
          </p:nvPr>
        </p:nvSpPr>
        <p:spPr>
          <a:xfrm>
            <a:off x="1163780" y="365126"/>
            <a:ext cx="10190019" cy="12350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8FCB104-A469-48B1-A237-2CC69F4C744B}"/>
              </a:ext>
            </a:extLst>
          </p:cNvPr>
          <p:cNvSpPr>
            <a:spLocks noGrp="1"/>
          </p:cNvSpPr>
          <p:nvPr>
            <p:ph type="body" idx="1"/>
          </p:nvPr>
        </p:nvSpPr>
        <p:spPr>
          <a:xfrm>
            <a:off x="1163780" y="1912775"/>
            <a:ext cx="10190019" cy="4264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15452-8035-499D-BA72-1267E6098F16}"/>
              </a:ext>
            </a:extLst>
          </p:cNvPr>
          <p:cNvSpPr>
            <a:spLocks noGrp="1"/>
          </p:cNvSpPr>
          <p:nvPr>
            <p:ph type="dt" sz="half" idx="2"/>
          </p:nvPr>
        </p:nvSpPr>
        <p:spPr>
          <a:xfrm>
            <a:off x="1163780" y="6356350"/>
            <a:ext cx="2417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95358-E723-4D61-8AB8-6571D9C8EA10}" type="datetime1">
              <a:rPr lang="en-US" smtClean="0"/>
              <a:t>11/16/2021</a:t>
            </a:fld>
            <a:endParaRPr lang="en-US"/>
          </a:p>
        </p:txBody>
      </p:sp>
      <p:sp>
        <p:nvSpPr>
          <p:cNvPr id="5" name="Footer Placeholder 4">
            <a:extLst>
              <a:ext uri="{FF2B5EF4-FFF2-40B4-BE49-F238E27FC236}">
                <a16:creationId xmlns:a16="http://schemas.microsoft.com/office/drawing/2014/main" id="{1C4C1A19-6F56-452C-935C-2DD0C955ACA1}"/>
              </a:ext>
            </a:extLst>
          </p:cNvPr>
          <p:cNvSpPr>
            <a:spLocks noGrp="1"/>
          </p:cNvSpPr>
          <p:nvPr>
            <p:ph type="ftr" sz="quarter" idx="3"/>
          </p:nvPr>
        </p:nvSpPr>
        <p:spPr>
          <a:xfrm>
            <a:off x="7924800" y="6356350"/>
            <a:ext cx="36575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Essentials of Entrepreneurship | © B.E. PUBLISHING</a:t>
            </a:r>
          </a:p>
        </p:txBody>
      </p:sp>
      <p:sp>
        <p:nvSpPr>
          <p:cNvPr id="6" name="Slide Number Placeholder 5">
            <a:extLst>
              <a:ext uri="{FF2B5EF4-FFF2-40B4-BE49-F238E27FC236}">
                <a16:creationId xmlns:a16="http://schemas.microsoft.com/office/drawing/2014/main" id="{01A23EAE-19FB-4CD0-B02E-6F4B9BB3BD4C}"/>
              </a:ext>
            </a:extLst>
          </p:cNvPr>
          <p:cNvSpPr>
            <a:spLocks noGrp="1"/>
          </p:cNvSpPr>
          <p:nvPr>
            <p:ph type="sldNum" sz="quarter" idx="4"/>
          </p:nvPr>
        </p:nvSpPr>
        <p:spPr>
          <a:xfrm>
            <a:off x="3810000" y="6356349"/>
            <a:ext cx="388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35254-7C7F-4DB4-AA75-05D3B2FD6A40}" type="slidenum">
              <a:rPr lang="en-US" smtClean="0"/>
              <a:pP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B4D12102-B562-4BE6-9069-FE1773ECC3C2}"/>
              </a:ext>
            </a:extLst>
          </p:cNvPr>
          <p:cNvPicPr>
            <a:picLocks noChangeAspect="1"/>
          </p:cNvPicPr>
          <p:nvPr/>
        </p:nvPicPr>
        <p:blipFill rotWithShape="1">
          <a:blip r:embed="rId22">
            <a:extLst>
              <a:ext uri="{28A0092B-C50C-407E-A947-70E740481C1C}">
                <a14:useLocalDpi xmlns:a14="http://schemas.microsoft.com/office/drawing/2010/main" val="0"/>
              </a:ext>
            </a:extLst>
          </a:blip>
          <a:srcRect l="57094" t="84" r="21010"/>
          <a:stretch/>
        </p:blipFill>
        <p:spPr>
          <a:xfrm>
            <a:off x="0" y="0"/>
            <a:ext cx="838202" cy="6858000"/>
          </a:xfrm>
          <a:prstGeom prst="rect">
            <a:avLst/>
          </a:prstGeom>
        </p:spPr>
      </p:pic>
      <p:pic>
        <p:nvPicPr>
          <p:cNvPr id="9" name="Picture 8">
            <a:extLst>
              <a:ext uri="{FF2B5EF4-FFF2-40B4-BE49-F238E27FC236}">
                <a16:creationId xmlns:a16="http://schemas.microsoft.com/office/drawing/2014/main" id="{7EACD205-6133-40AF-A5D4-88E7C69B58F1}"/>
              </a:ext>
            </a:extLst>
          </p:cNvPr>
          <p:cNvPicPr>
            <a:picLocks noChangeAspect="1"/>
          </p:cNvPicPr>
          <p:nvPr userDrawn="1"/>
        </p:nvPicPr>
        <p:blipFill>
          <a:blip r:embed="rId23">
            <a:extLst>
              <a:ext uri="{28A0092B-C50C-407E-A947-70E740481C1C}">
                <a14:useLocalDpi xmlns:a14="http://schemas.microsoft.com/office/drawing/2010/main" val="0"/>
              </a:ext>
            </a:extLst>
          </a:blip>
          <a:srcRect l="34003" r="34003"/>
          <a:stretch/>
        </p:blipFill>
        <p:spPr>
          <a:xfrm>
            <a:off x="0" y="0"/>
            <a:ext cx="838202" cy="6858000"/>
          </a:xfrm>
          <a:prstGeom prst="rect">
            <a:avLst/>
          </a:prstGeom>
        </p:spPr>
      </p:pic>
    </p:spTree>
    <p:extLst>
      <p:ext uri="{BB962C8B-B14F-4D97-AF65-F5344CB8AC3E}">
        <p14:creationId xmlns:p14="http://schemas.microsoft.com/office/powerpoint/2010/main" val="20914062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49" r:id="rId17"/>
    <p:sldLayoutId id="2147483660" r:id="rId18"/>
    <p:sldLayoutId id="2147483663" r:id="rId19"/>
    <p:sldLayoutId id="2147483664" r:id="rId20"/>
  </p:sldLayoutIdLst>
  <p:hf sldNum="0" hdr="0" dt="0"/>
  <p:txStyles>
    <p:titleStyle>
      <a:lvl1pPr algn="l" defTabSz="914400" rtl="0" eaLnBrk="1" latinLnBrk="0" hangingPunct="1">
        <a:lnSpc>
          <a:spcPct val="90000"/>
        </a:lnSpc>
        <a:spcBef>
          <a:spcPct val="0"/>
        </a:spcBef>
        <a:buNone/>
        <a:defRPr sz="4400" b="1" kern="1200" spc="-1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0B5F0-C042-4750-B9F5-228709EC00DA}"/>
              </a:ext>
            </a:extLst>
          </p:cNvPr>
          <p:cNvSpPr>
            <a:spLocks noGrp="1"/>
          </p:cNvSpPr>
          <p:nvPr>
            <p:ph type="ctrTitle"/>
          </p:nvPr>
        </p:nvSpPr>
        <p:spPr/>
        <p:txBody>
          <a:bodyPr/>
          <a:lstStyle/>
          <a:p>
            <a:r>
              <a:rPr lang="en-US" dirty="0"/>
              <a:t>Market Research Process</a:t>
            </a:r>
          </a:p>
        </p:txBody>
      </p:sp>
      <p:sp>
        <p:nvSpPr>
          <p:cNvPr id="6" name="Subtitle 5">
            <a:extLst>
              <a:ext uri="{FF2B5EF4-FFF2-40B4-BE49-F238E27FC236}">
                <a16:creationId xmlns:a16="http://schemas.microsoft.com/office/drawing/2014/main" id="{41E9C901-C127-46B8-9156-656995057342}"/>
              </a:ext>
            </a:extLst>
          </p:cNvPr>
          <p:cNvSpPr>
            <a:spLocks noGrp="1"/>
          </p:cNvSpPr>
          <p:nvPr>
            <p:ph type="subTitle" idx="1"/>
          </p:nvPr>
        </p:nvSpPr>
        <p:spPr/>
        <p:txBody>
          <a:bodyPr/>
          <a:lstStyle/>
          <a:p>
            <a:r>
              <a:rPr lang="en-US" dirty="0"/>
              <a:t>Chapter 4</a:t>
            </a:r>
          </a:p>
        </p:txBody>
      </p:sp>
      <p:sp>
        <p:nvSpPr>
          <p:cNvPr id="4" name="Footer Placeholder 3">
            <a:extLst>
              <a:ext uri="{FF2B5EF4-FFF2-40B4-BE49-F238E27FC236}">
                <a16:creationId xmlns:a16="http://schemas.microsoft.com/office/drawing/2014/main" id="{798BA051-8B48-404F-826A-70E8B9FCE312}"/>
              </a:ext>
            </a:extLst>
          </p:cNvPr>
          <p:cNvSpPr>
            <a:spLocks noGrp="1"/>
          </p:cNvSpPr>
          <p:nvPr>
            <p:ph type="ftr" sz="quarter" idx="11"/>
          </p:nvPr>
        </p:nvSpPr>
        <p:spPr/>
        <p:txBody>
          <a:bodyPr/>
          <a:lstStyle/>
          <a:p>
            <a:r>
              <a:rPr lang="en-US"/>
              <a:t>Essentials of Entrepreneurship | © B.E. PUBLISHING</a:t>
            </a:r>
          </a:p>
        </p:txBody>
      </p:sp>
      <p:sp>
        <p:nvSpPr>
          <p:cNvPr id="10" name="Text Placeholder 9">
            <a:extLst>
              <a:ext uri="{FF2B5EF4-FFF2-40B4-BE49-F238E27FC236}">
                <a16:creationId xmlns:a16="http://schemas.microsoft.com/office/drawing/2014/main" id="{2E5FA265-4973-41A9-B6C5-2CC1BDF4AD12}"/>
              </a:ext>
            </a:extLst>
          </p:cNvPr>
          <p:cNvSpPr>
            <a:spLocks noGrp="1"/>
          </p:cNvSpPr>
          <p:nvPr>
            <p:ph type="body" sz="quarter" idx="13"/>
          </p:nvPr>
        </p:nvSpPr>
        <p:spPr/>
        <p:txBody>
          <a:bodyPr/>
          <a:lstStyle/>
          <a:p>
            <a:r>
              <a:rPr lang="en-US" dirty="0"/>
              <a:t>Unit 2</a:t>
            </a:r>
            <a:r>
              <a:rPr lang="en-US"/>
              <a:t>: Planning</a:t>
            </a:r>
            <a:endParaRPr lang="en-US" dirty="0"/>
          </a:p>
        </p:txBody>
      </p:sp>
    </p:spTree>
    <p:extLst>
      <p:ext uri="{BB962C8B-B14F-4D97-AF65-F5344CB8AC3E}">
        <p14:creationId xmlns:p14="http://schemas.microsoft.com/office/powerpoint/2010/main" val="292212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B79343-208E-40E9-A9D5-D93ED318E806}"/>
              </a:ext>
            </a:extLst>
          </p:cNvPr>
          <p:cNvSpPr>
            <a:spLocks noGrp="1"/>
          </p:cNvSpPr>
          <p:nvPr>
            <p:ph type="title"/>
          </p:nvPr>
        </p:nvSpPr>
        <p:spPr/>
        <p:txBody>
          <a:bodyPr/>
          <a:lstStyle/>
          <a:p>
            <a:r>
              <a:rPr lang="en-US" dirty="0"/>
              <a:t>Marketing Information Management (MIM)</a:t>
            </a:r>
          </a:p>
        </p:txBody>
      </p:sp>
      <p:sp>
        <p:nvSpPr>
          <p:cNvPr id="6" name="Text Placeholder 5">
            <a:extLst>
              <a:ext uri="{FF2B5EF4-FFF2-40B4-BE49-F238E27FC236}">
                <a16:creationId xmlns:a16="http://schemas.microsoft.com/office/drawing/2014/main" id="{93604205-A047-4373-934A-2F5BAFCB6154}"/>
              </a:ext>
            </a:extLst>
          </p:cNvPr>
          <p:cNvSpPr>
            <a:spLocks noGrp="1"/>
          </p:cNvSpPr>
          <p:nvPr>
            <p:ph type="body" idx="1"/>
          </p:nvPr>
        </p:nvSpPr>
        <p:spPr>
          <a:xfrm>
            <a:off x="1162194" y="1680871"/>
            <a:ext cx="10190018" cy="2020272"/>
          </a:xfrm>
        </p:spPr>
        <p:txBody>
          <a:bodyPr>
            <a:normAutofit/>
          </a:bodyPr>
          <a:lstStyle/>
          <a:p>
            <a:r>
              <a:rPr lang="en-US" dirty="0"/>
              <a:t>Gathering information about products; conducting research into consumer wants, needs, and preferences; and analyzing competitors are all components of MIM that have a direct impact on other functions of marketing.</a:t>
            </a:r>
          </a:p>
        </p:txBody>
      </p:sp>
      <p:sp>
        <p:nvSpPr>
          <p:cNvPr id="7" name="Content Placeholder 6">
            <a:extLst>
              <a:ext uri="{FF2B5EF4-FFF2-40B4-BE49-F238E27FC236}">
                <a16:creationId xmlns:a16="http://schemas.microsoft.com/office/drawing/2014/main" id="{AF2AC97E-A610-43AD-8FB6-13D17707A14C}"/>
              </a:ext>
            </a:extLst>
          </p:cNvPr>
          <p:cNvSpPr>
            <a:spLocks noGrp="1"/>
          </p:cNvSpPr>
          <p:nvPr>
            <p:ph sz="half" idx="2"/>
          </p:nvPr>
        </p:nvSpPr>
        <p:spPr>
          <a:xfrm>
            <a:off x="1162194" y="3701143"/>
            <a:ext cx="10190018" cy="2488520"/>
          </a:xfrm>
        </p:spPr>
        <p:txBody>
          <a:bodyPr numCol="1">
            <a:normAutofit/>
          </a:bodyPr>
          <a:lstStyle/>
          <a:p>
            <a:r>
              <a:rPr lang="en-US" dirty="0"/>
              <a:t>Important to understand the difference between factual data and misinformation.</a:t>
            </a:r>
          </a:p>
          <a:p>
            <a:pPr lvl="1"/>
            <a:r>
              <a:rPr lang="en-US" dirty="0"/>
              <a:t>Primary data: Surveys, focus groups, in-person interviews, observation, field trials.</a:t>
            </a:r>
          </a:p>
          <a:p>
            <a:pPr lvl="1"/>
            <a:r>
              <a:rPr lang="en-US" dirty="0"/>
              <a:t>Secondary data: Business statistics and industry data from sources like the US Census Bureau.</a:t>
            </a:r>
          </a:p>
        </p:txBody>
      </p:sp>
      <p:sp>
        <p:nvSpPr>
          <p:cNvPr id="4" name="Footer Placeholder 3">
            <a:extLst>
              <a:ext uri="{FF2B5EF4-FFF2-40B4-BE49-F238E27FC236}">
                <a16:creationId xmlns:a16="http://schemas.microsoft.com/office/drawing/2014/main" id="{9E199AFC-E00D-4DF6-9C1C-BB121CED1AE9}"/>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277085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BC1E31-864A-4581-B29F-255365F917E4}"/>
              </a:ext>
            </a:extLst>
          </p:cNvPr>
          <p:cNvSpPr>
            <a:spLocks noGrp="1"/>
          </p:cNvSpPr>
          <p:nvPr>
            <p:ph type="title"/>
          </p:nvPr>
        </p:nvSpPr>
        <p:spPr/>
        <p:txBody>
          <a:bodyPr/>
          <a:lstStyle/>
          <a:p>
            <a:r>
              <a:rPr lang="en-US" dirty="0"/>
              <a:t>Market Research Process</a:t>
            </a:r>
          </a:p>
        </p:txBody>
      </p:sp>
      <p:sp>
        <p:nvSpPr>
          <p:cNvPr id="7" name="Text Placeholder 6">
            <a:extLst>
              <a:ext uri="{FF2B5EF4-FFF2-40B4-BE49-F238E27FC236}">
                <a16:creationId xmlns:a16="http://schemas.microsoft.com/office/drawing/2014/main" id="{D07AAE2B-7CBB-4AFA-A579-8DF044530B9D}"/>
              </a:ext>
            </a:extLst>
          </p:cNvPr>
          <p:cNvSpPr>
            <a:spLocks noGrp="1"/>
          </p:cNvSpPr>
          <p:nvPr>
            <p:ph type="body" idx="1"/>
          </p:nvPr>
        </p:nvSpPr>
        <p:spPr>
          <a:xfrm>
            <a:off x="1162194" y="1680871"/>
            <a:ext cx="10190018" cy="1657639"/>
          </a:xfrm>
        </p:spPr>
        <p:txBody>
          <a:bodyPr>
            <a:normAutofit fontScale="92500" lnSpcReduction="10000"/>
          </a:bodyPr>
          <a:lstStyle/>
          <a:p>
            <a:r>
              <a:rPr lang="en-US" dirty="0"/>
              <a:t>The market research process consists of a series of steps used to identify industry trends, identify potential markets, analyze demand, forecast sales, and make other business decisions. The market research used for each of those categories varies.</a:t>
            </a:r>
          </a:p>
        </p:txBody>
      </p:sp>
      <p:sp>
        <p:nvSpPr>
          <p:cNvPr id="8" name="Content Placeholder 7">
            <a:extLst>
              <a:ext uri="{FF2B5EF4-FFF2-40B4-BE49-F238E27FC236}">
                <a16:creationId xmlns:a16="http://schemas.microsoft.com/office/drawing/2014/main" id="{4701DF72-B109-438F-AF75-3AA448B0F550}"/>
              </a:ext>
            </a:extLst>
          </p:cNvPr>
          <p:cNvSpPr>
            <a:spLocks noGrp="1"/>
          </p:cNvSpPr>
          <p:nvPr>
            <p:ph sz="half" idx="2"/>
          </p:nvPr>
        </p:nvSpPr>
        <p:spPr>
          <a:xfrm>
            <a:off x="1162194" y="3419182"/>
            <a:ext cx="10190018" cy="2937167"/>
          </a:xfrm>
        </p:spPr>
        <p:txBody>
          <a:bodyPr/>
          <a:lstStyle/>
          <a:p>
            <a:pPr marL="457200" indent="-457200">
              <a:buFont typeface="+mj-lt"/>
              <a:buAutoNum type="arabicPeriod"/>
            </a:pPr>
            <a:r>
              <a:rPr lang="en-US" dirty="0"/>
              <a:t>Identify the Problem</a:t>
            </a:r>
          </a:p>
          <a:p>
            <a:pPr marL="457200" indent="-457200">
              <a:buFont typeface="+mj-lt"/>
              <a:buAutoNum type="arabicPeriod"/>
            </a:pPr>
            <a:r>
              <a:rPr lang="en-US" dirty="0"/>
              <a:t>Determine a Research Approach</a:t>
            </a:r>
          </a:p>
          <a:p>
            <a:pPr marL="457200" indent="-457200">
              <a:buFont typeface="+mj-lt"/>
              <a:buAutoNum type="arabicPeriod"/>
            </a:pPr>
            <a:r>
              <a:rPr lang="en-US" dirty="0"/>
              <a:t>Design the Research Instrument</a:t>
            </a:r>
          </a:p>
          <a:p>
            <a:pPr marL="457200" indent="-457200">
              <a:buFont typeface="+mj-lt"/>
              <a:buAutoNum type="arabicPeriod"/>
            </a:pPr>
            <a:r>
              <a:rPr lang="en-US" dirty="0"/>
              <a:t>Collect Data</a:t>
            </a:r>
          </a:p>
          <a:p>
            <a:pPr marL="457200" indent="-457200">
              <a:buFont typeface="+mj-lt"/>
              <a:buAutoNum type="arabicPeriod"/>
            </a:pPr>
            <a:r>
              <a:rPr lang="en-US" dirty="0"/>
              <a:t>Analyze Results</a:t>
            </a:r>
          </a:p>
          <a:p>
            <a:pPr marL="457200" indent="-457200">
              <a:buFont typeface="+mj-lt"/>
              <a:buAutoNum type="arabicPeriod"/>
            </a:pPr>
            <a:r>
              <a:rPr lang="en-US" dirty="0"/>
              <a:t>Communicate Results</a:t>
            </a:r>
          </a:p>
        </p:txBody>
      </p:sp>
      <p:sp>
        <p:nvSpPr>
          <p:cNvPr id="5" name="Footer Placeholder 4">
            <a:extLst>
              <a:ext uri="{FF2B5EF4-FFF2-40B4-BE49-F238E27FC236}">
                <a16:creationId xmlns:a16="http://schemas.microsoft.com/office/drawing/2014/main" id="{3E5A535B-BA7D-413D-B535-C30FA9AB5A2F}"/>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24617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51E1D0-7752-4D4B-8EF2-EF67F2A8EDB2}"/>
              </a:ext>
            </a:extLst>
          </p:cNvPr>
          <p:cNvSpPr>
            <a:spLocks noGrp="1"/>
          </p:cNvSpPr>
          <p:nvPr>
            <p:ph type="title"/>
          </p:nvPr>
        </p:nvSpPr>
        <p:spPr/>
        <p:txBody>
          <a:bodyPr/>
          <a:lstStyle/>
          <a:p>
            <a:r>
              <a:rPr lang="en-US"/>
              <a:t>Competition Research</a:t>
            </a:r>
            <a:endParaRPr lang="en-US" dirty="0"/>
          </a:p>
        </p:txBody>
      </p:sp>
      <p:sp>
        <p:nvSpPr>
          <p:cNvPr id="7" name="Text Placeholder 6">
            <a:extLst>
              <a:ext uri="{FF2B5EF4-FFF2-40B4-BE49-F238E27FC236}">
                <a16:creationId xmlns:a16="http://schemas.microsoft.com/office/drawing/2014/main" id="{9C9D9160-41FC-45A4-ABF8-B8F47BE0F695}"/>
              </a:ext>
            </a:extLst>
          </p:cNvPr>
          <p:cNvSpPr>
            <a:spLocks noGrp="1"/>
          </p:cNvSpPr>
          <p:nvPr>
            <p:ph type="body" idx="1"/>
          </p:nvPr>
        </p:nvSpPr>
        <p:spPr>
          <a:xfrm>
            <a:off x="1162194" y="1680872"/>
            <a:ext cx="10190018" cy="2208740"/>
          </a:xfrm>
        </p:spPr>
        <p:txBody>
          <a:bodyPr>
            <a:normAutofit/>
          </a:bodyPr>
          <a:lstStyle/>
          <a:p>
            <a:r>
              <a:rPr lang="en-US" sz="2400" dirty="0"/>
              <a:t>To market effectively, businesses must understand their competitive position, or how they relate to competitors within an industry, through market analysis. Competitive positioning involves examination of a business’s entire marketing process and its competitors to understand how well products can compete. To analyze competitive position, businesses study the following factors:</a:t>
            </a:r>
          </a:p>
        </p:txBody>
      </p:sp>
      <p:sp>
        <p:nvSpPr>
          <p:cNvPr id="8" name="Content Placeholder 7">
            <a:extLst>
              <a:ext uri="{FF2B5EF4-FFF2-40B4-BE49-F238E27FC236}">
                <a16:creationId xmlns:a16="http://schemas.microsoft.com/office/drawing/2014/main" id="{FB7EEE59-CA9D-478B-BD5F-5499E42114A6}"/>
              </a:ext>
            </a:extLst>
          </p:cNvPr>
          <p:cNvSpPr>
            <a:spLocks noGrp="1"/>
          </p:cNvSpPr>
          <p:nvPr>
            <p:ph sz="half" idx="2"/>
          </p:nvPr>
        </p:nvSpPr>
        <p:spPr>
          <a:xfrm>
            <a:off x="1162194" y="4018151"/>
            <a:ext cx="10190018" cy="2068750"/>
          </a:xfrm>
        </p:spPr>
        <p:txBody>
          <a:bodyPr>
            <a:normAutofit/>
          </a:bodyPr>
          <a:lstStyle/>
          <a:p>
            <a:r>
              <a:rPr lang="en-US" dirty="0"/>
              <a:t>Market profile</a:t>
            </a:r>
          </a:p>
          <a:p>
            <a:r>
              <a:rPr lang="en-US" dirty="0"/>
              <a:t>Target market</a:t>
            </a:r>
          </a:p>
          <a:p>
            <a:r>
              <a:rPr lang="en-US" dirty="0"/>
              <a:t>Competition analysis</a:t>
            </a:r>
          </a:p>
          <a:p>
            <a:r>
              <a:rPr lang="en-US" dirty="0"/>
              <a:t>Product differentiation</a:t>
            </a:r>
          </a:p>
          <a:p>
            <a:endParaRPr lang="en-US" dirty="0"/>
          </a:p>
        </p:txBody>
      </p:sp>
      <p:sp>
        <p:nvSpPr>
          <p:cNvPr id="5" name="Footer Placeholder 4">
            <a:extLst>
              <a:ext uri="{FF2B5EF4-FFF2-40B4-BE49-F238E27FC236}">
                <a16:creationId xmlns:a16="http://schemas.microsoft.com/office/drawing/2014/main" id="{BC7CD129-4692-45D9-842C-A9F834008EE5}"/>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286314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6F90-AA87-4FD9-931C-68BE50A267BA}"/>
              </a:ext>
            </a:extLst>
          </p:cNvPr>
          <p:cNvSpPr>
            <a:spLocks noGrp="1"/>
          </p:cNvSpPr>
          <p:nvPr>
            <p:ph type="title"/>
          </p:nvPr>
        </p:nvSpPr>
        <p:spPr/>
        <p:txBody>
          <a:bodyPr/>
          <a:lstStyle/>
          <a:p>
            <a:r>
              <a:rPr lang="en-US" dirty="0"/>
              <a:t>Market Analysis</a:t>
            </a:r>
          </a:p>
        </p:txBody>
      </p:sp>
      <p:sp>
        <p:nvSpPr>
          <p:cNvPr id="3" name="Text Placeholder 2">
            <a:extLst>
              <a:ext uri="{FF2B5EF4-FFF2-40B4-BE49-F238E27FC236}">
                <a16:creationId xmlns:a16="http://schemas.microsoft.com/office/drawing/2014/main" id="{E9E3F86C-8925-4D4A-B156-7F6BB47BCC22}"/>
              </a:ext>
            </a:extLst>
          </p:cNvPr>
          <p:cNvSpPr>
            <a:spLocks noGrp="1"/>
          </p:cNvSpPr>
          <p:nvPr>
            <p:ph type="body" idx="1"/>
          </p:nvPr>
        </p:nvSpPr>
        <p:spPr/>
        <p:txBody>
          <a:bodyPr>
            <a:normAutofit/>
          </a:bodyPr>
          <a:lstStyle/>
          <a:p>
            <a:r>
              <a:rPr lang="en-US" dirty="0"/>
              <a:t>To conduct a market analysis, entrepreneurs should follow these </a:t>
            </a:r>
            <a:br>
              <a:rPr lang="en-US" dirty="0"/>
            </a:br>
            <a:r>
              <a:rPr lang="en-US" dirty="0"/>
              <a:t>five steps:</a:t>
            </a:r>
          </a:p>
        </p:txBody>
      </p:sp>
      <p:sp>
        <p:nvSpPr>
          <p:cNvPr id="4" name="Content Placeholder 3">
            <a:extLst>
              <a:ext uri="{FF2B5EF4-FFF2-40B4-BE49-F238E27FC236}">
                <a16:creationId xmlns:a16="http://schemas.microsoft.com/office/drawing/2014/main" id="{56E7901E-3222-4C80-A201-66FD479A5CC6}"/>
              </a:ext>
            </a:extLst>
          </p:cNvPr>
          <p:cNvSpPr>
            <a:spLocks noGrp="1"/>
          </p:cNvSpPr>
          <p:nvPr>
            <p:ph sz="half" idx="2"/>
          </p:nvPr>
        </p:nvSpPr>
        <p:spPr/>
        <p:txBody>
          <a:bodyPr numCol="1"/>
          <a:lstStyle/>
          <a:p>
            <a:pPr marL="457200" indent="-457200">
              <a:buFont typeface="+mj-lt"/>
              <a:buAutoNum type="arabicPeriod"/>
            </a:pPr>
            <a:r>
              <a:rPr lang="en-US" dirty="0"/>
              <a:t>Identify competitors</a:t>
            </a:r>
          </a:p>
          <a:p>
            <a:pPr marL="457200" indent="-457200">
              <a:buFont typeface="+mj-lt"/>
              <a:buAutoNum type="arabicPeriod"/>
            </a:pPr>
            <a:r>
              <a:rPr lang="en-US" dirty="0"/>
              <a:t>Track competitive factors</a:t>
            </a:r>
          </a:p>
          <a:p>
            <a:pPr marL="457200" indent="-457200">
              <a:buFont typeface="+mj-lt"/>
              <a:buAutoNum type="arabicPeriod"/>
            </a:pPr>
            <a:r>
              <a:rPr lang="en-US" dirty="0"/>
              <a:t>Identify factors as strengths or weaknesses</a:t>
            </a:r>
          </a:p>
          <a:p>
            <a:pPr marL="457200" indent="-457200">
              <a:buFont typeface="+mj-lt"/>
              <a:buAutoNum type="arabicPeriod"/>
            </a:pPr>
            <a:r>
              <a:rPr lang="en-US" dirty="0"/>
              <a:t>Rank customer needs/wants</a:t>
            </a:r>
          </a:p>
          <a:p>
            <a:pPr marL="457200" indent="-457200">
              <a:buFont typeface="+mj-lt"/>
              <a:buAutoNum type="arabicPeriod"/>
            </a:pPr>
            <a:r>
              <a:rPr lang="en-US" dirty="0"/>
              <a:t>Analyze</a:t>
            </a:r>
          </a:p>
        </p:txBody>
      </p:sp>
      <p:sp>
        <p:nvSpPr>
          <p:cNvPr id="5" name="Footer Placeholder 4">
            <a:extLst>
              <a:ext uri="{FF2B5EF4-FFF2-40B4-BE49-F238E27FC236}">
                <a16:creationId xmlns:a16="http://schemas.microsoft.com/office/drawing/2014/main" id="{03D0E8F0-0333-4656-8104-3C4C67BC2A95}"/>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51108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9C58F4-A616-4A72-BB0E-0967FCC90133}"/>
              </a:ext>
            </a:extLst>
          </p:cNvPr>
          <p:cNvSpPr>
            <a:spLocks noGrp="1"/>
          </p:cNvSpPr>
          <p:nvPr>
            <p:ph type="title"/>
          </p:nvPr>
        </p:nvSpPr>
        <p:spPr/>
        <p:txBody>
          <a:bodyPr/>
          <a:lstStyle/>
          <a:p>
            <a:r>
              <a:rPr lang="en-US" dirty="0"/>
              <a:t>SWOT Analysis</a:t>
            </a:r>
          </a:p>
        </p:txBody>
      </p:sp>
      <p:sp>
        <p:nvSpPr>
          <p:cNvPr id="7" name="Content Placeholder 6">
            <a:extLst>
              <a:ext uri="{FF2B5EF4-FFF2-40B4-BE49-F238E27FC236}">
                <a16:creationId xmlns:a16="http://schemas.microsoft.com/office/drawing/2014/main" id="{4C30EDC3-3CC9-4601-8E41-4C987B740389}"/>
              </a:ext>
            </a:extLst>
          </p:cNvPr>
          <p:cNvSpPr>
            <a:spLocks noGrp="1"/>
          </p:cNvSpPr>
          <p:nvPr>
            <p:ph idx="1"/>
          </p:nvPr>
        </p:nvSpPr>
        <p:spPr/>
        <p:txBody>
          <a:bodyPr/>
          <a:lstStyle/>
          <a:p>
            <a:r>
              <a:rPr lang="en-US" dirty="0"/>
              <a:t>STRENGTHS: places where a business has an advantage over others</a:t>
            </a:r>
          </a:p>
          <a:p>
            <a:r>
              <a:rPr lang="en-US" dirty="0"/>
              <a:t>WEAKNESSES: places where a business is at a disadvantage in the market</a:t>
            </a:r>
          </a:p>
          <a:p>
            <a:r>
              <a:rPr lang="en-US" dirty="0"/>
              <a:t>OPPORTUNITIES: outside factors that the business can use to its advantage</a:t>
            </a:r>
          </a:p>
          <a:p>
            <a:r>
              <a:rPr lang="en-US" dirty="0"/>
              <a:t>THREATS: outside factors that may negatively impact the business</a:t>
            </a:r>
          </a:p>
        </p:txBody>
      </p:sp>
      <p:sp>
        <p:nvSpPr>
          <p:cNvPr id="5" name="Footer Placeholder 4">
            <a:extLst>
              <a:ext uri="{FF2B5EF4-FFF2-40B4-BE49-F238E27FC236}">
                <a16:creationId xmlns:a16="http://schemas.microsoft.com/office/drawing/2014/main" id="{F167F7BC-CA3A-4F0D-8092-18B5533A3D8E}"/>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66919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208108-2D16-429A-AA8C-AD2F256616D3}"/>
              </a:ext>
            </a:extLst>
          </p:cNvPr>
          <p:cNvSpPr>
            <a:spLocks noGrp="1"/>
          </p:cNvSpPr>
          <p:nvPr>
            <p:ph type="title"/>
          </p:nvPr>
        </p:nvSpPr>
        <p:spPr/>
        <p:txBody>
          <a:bodyPr/>
          <a:lstStyle/>
          <a:p>
            <a:r>
              <a:rPr lang="en-US" dirty="0"/>
              <a:t>Build It</a:t>
            </a:r>
          </a:p>
        </p:txBody>
      </p:sp>
      <p:sp>
        <p:nvSpPr>
          <p:cNvPr id="7" name="Text Placeholder 6">
            <a:extLst>
              <a:ext uri="{FF2B5EF4-FFF2-40B4-BE49-F238E27FC236}">
                <a16:creationId xmlns:a16="http://schemas.microsoft.com/office/drawing/2014/main" id="{585E9EFF-78CC-4956-AFBD-BA4D057BA40F}"/>
              </a:ext>
            </a:extLst>
          </p:cNvPr>
          <p:cNvSpPr>
            <a:spLocks noGrp="1"/>
          </p:cNvSpPr>
          <p:nvPr>
            <p:ph type="body" idx="1"/>
          </p:nvPr>
        </p:nvSpPr>
        <p:spPr/>
        <p:txBody>
          <a:bodyPr/>
          <a:lstStyle/>
          <a:p>
            <a:r>
              <a:rPr lang="en-US" dirty="0"/>
              <a:t>Creating a Market Analysis</a:t>
            </a:r>
          </a:p>
        </p:txBody>
      </p:sp>
      <p:sp>
        <p:nvSpPr>
          <p:cNvPr id="5" name="Footer Placeholder 4">
            <a:extLst>
              <a:ext uri="{FF2B5EF4-FFF2-40B4-BE49-F238E27FC236}">
                <a16:creationId xmlns:a16="http://schemas.microsoft.com/office/drawing/2014/main" id="{53ABAFAC-F0AB-4D8A-9C2A-CAAA323EB16B}"/>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136496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6C524C-19E8-4226-AA30-64889701A3C5}"/>
              </a:ext>
            </a:extLst>
          </p:cNvPr>
          <p:cNvSpPr>
            <a:spLocks noGrp="1"/>
          </p:cNvSpPr>
          <p:nvPr>
            <p:ph type="title"/>
          </p:nvPr>
        </p:nvSpPr>
        <p:spPr/>
        <p:txBody>
          <a:bodyPr/>
          <a:lstStyle/>
          <a:p>
            <a:r>
              <a:rPr lang="en-US" dirty="0"/>
              <a:t>Marketing Analysis in a Business Plan </a:t>
            </a:r>
          </a:p>
        </p:txBody>
      </p:sp>
      <p:sp>
        <p:nvSpPr>
          <p:cNvPr id="6" name="Text Placeholder 5">
            <a:extLst>
              <a:ext uri="{FF2B5EF4-FFF2-40B4-BE49-F238E27FC236}">
                <a16:creationId xmlns:a16="http://schemas.microsoft.com/office/drawing/2014/main" id="{EC92B7B0-4615-4CEF-B2B5-27FE771A00D3}"/>
              </a:ext>
            </a:extLst>
          </p:cNvPr>
          <p:cNvSpPr>
            <a:spLocks noGrp="1"/>
          </p:cNvSpPr>
          <p:nvPr>
            <p:ph type="body" idx="1"/>
          </p:nvPr>
        </p:nvSpPr>
        <p:spPr>
          <a:xfrm>
            <a:off x="1162194" y="1680871"/>
            <a:ext cx="10190018" cy="1540001"/>
          </a:xfrm>
        </p:spPr>
        <p:txBody>
          <a:bodyPr>
            <a:normAutofit/>
          </a:bodyPr>
          <a:lstStyle/>
          <a:p>
            <a:r>
              <a:rPr lang="en-US" sz="2000" dirty="0"/>
              <a:t>To be successful, it is critical for entrepreneurs to include a market analysis in their business plans. Conducting a market analysis helps entrepreneurs see where there are gaps in consumer needs that could be filled with a new business. While the format varies from industry to industry, there are four standard components to include in the market analysis section of a business plan.</a:t>
            </a:r>
          </a:p>
        </p:txBody>
      </p:sp>
      <p:sp>
        <p:nvSpPr>
          <p:cNvPr id="7" name="Content Placeholder 6">
            <a:extLst>
              <a:ext uri="{FF2B5EF4-FFF2-40B4-BE49-F238E27FC236}">
                <a16:creationId xmlns:a16="http://schemas.microsoft.com/office/drawing/2014/main" id="{D4D6ADBD-DBF9-4A89-840D-4E248E907942}"/>
              </a:ext>
            </a:extLst>
          </p:cNvPr>
          <p:cNvSpPr>
            <a:spLocks noGrp="1"/>
          </p:cNvSpPr>
          <p:nvPr>
            <p:ph sz="half" idx="2"/>
          </p:nvPr>
        </p:nvSpPr>
        <p:spPr>
          <a:xfrm>
            <a:off x="1162194" y="3301545"/>
            <a:ext cx="10190018" cy="2888118"/>
          </a:xfrm>
        </p:spPr>
        <p:txBody>
          <a:bodyPr numCol="1">
            <a:normAutofit fontScale="92500"/>
          </a:bodyPr>
          <a:lstStyle/>
          <a:p>
            <a:pPr marL="457200" indent="-457200">
              <a:buFont typeface="+mj-lt"/>
              <a:buAutoNum type="arabicPeriod"/>
            </a:pPr>
            <a:r>
              <a:rPr lang="en-US" dirty="0"/>
              <a:t>Identify the Target Market - Entrepreneurs analyze customer groups and develop a plan to identify, reach, and keep customers in a specific target market.</a:t>
            </a:r>
          </a:p>
          <a:p>
            <a:pPr marL="457200" indent="-457200">
              <a:buFont typeface="+mj-lt"/>
              <a:buAutoNum type="arabicPeriod"/>
            </a:pPr>
            <a:r>
              <a:rPr lang="en-US" dirty="0"/>
              <a:t>Analysis of the Competition - Competition includes other businesses providing similar products or services.</a:t>
            </a:r>
          </a:p>
          <a:p>
            <a:pPr marL="457200" indent="-457200">
              <a:buFont typeface="+mj-lt"/>
              <a:buAutoNum type="arabicPeriod"/>
            </a:pPr>
            <a:r>
              <a:rPr lang="en-US" dirty="0"/>
              <a:t>The Outlook in the Industry - The outlook of the job industry helps entrepreneurs recognize current and future growth of a business.</a:t>
            </a:r>
          </a:p>
          <a:p>
            <a:pPr marL="457200" indent="-457200">
              <a:buFont typeface="+mj-lt"/>
              <a:buAutoNum type="arabicPeriod"/>
            </a:pPr>
            <a:r>
              <a:rPr lang="en-US" dirty="0"/>
              <a:t>The Owner’s Personal Strengths - Strengths include personal attributes and skills.</a:t>
            </a:r>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11AFA82C-BF1F-4286-A63E-EB8D0154E819}"/>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6012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6C524C-19E8-4226-AA30-64889701A3C5}"/>
              </a:ext>
            </a:extLst>
          </p:cNvPr>
          <p:cNvSpPr>
            <a:spLocks noGrp="1"/>
          </p:cNvSpPr>
          <p:nvPr>
            <p:ph type="title"/>
          </p:nvPr>
        </p:nvSpPr>
        <p:spPr/>
        <p:txBody>
          <a:bodyPr/>
          <a:lstStyle/>
          <a:p>
            <a:r>
              <a:rPr lang="en-US" dirty="0"/>
              <a:t>Creating a Market Analysis</a:t>
            </a:r>
          </a:p>
        </p:txBody>
      </p:sp>
      <p:sp>
        <p:nvSpPr>
          <p:cNvPr id="6" name="Text Placeholder 5">
            <a:extLst>
              <a:ext uri="{FF2B5EF4-FFF2-40B4-BE49-F238E27FC236}">
                <a16:creationId xmlns:a16="http://schemas.microsoft.com/office/drawing/2014/main" id="{EC92B7B0-4615-4CEF-B2B5-27FE771A00D3}"/>
              </a:ext>
            </a:extLst>
          </p:cNvPr>
          <p:cNvSpPr>
            <a:spLocks noGrp="1"/>
          </p:cNvSpPr>
          <p:nvPr>
            <p:ph type="body" idx="1"/>
          </p:nvPr>
        </p:nvSpPr>
        <p:spPr>
          <a:xfrm>
            <a:off x="1162194" y="1680871"/>
            <a:ext cx="10190018" cy="2419639"/>
          </a:xfrm>
        </p:spPr>
        <p:txBody>
          <a:bodyPr>
            <a:normAutofit fontScale="92500" lnSpcReduction="10000"/>
          </a:bodyPr>
          <a:lstStyle/>
          <a:p>
            <a:r>
              <a:rPr lang="en-US" dirty="0"/>
              <a:t>Conducting a market analysis is an important first step in determining if there is a need or audience for your business. Knowing the market’s needs and how it is currently serviced can provide you with key information essential in developing your business and the products or services you offer. Review and contemplate the following questions to help you conduct a market analysis for your business idea.</a:t>
            </a:r>
          </a:p>
        </p:txBody>
      </p:sp>
      <p:sp>
        <p:nvSpPr>
          <p:cNvPr id="7" name="Content Placeholder 6">
            <a:extLst>
              <a:ext uri="{FF2B5EF4-FFF2-40B4-BE49-F238E27FC236}">
                <a16:creationId xmlns:a16="http://schemas.microsoft.com/office/drawing/2014/main" id="{D4D6ADBD-DBF9-4A89-840D-4E248E907942}"/>
              </a:ext>
            </a:extLst>
          </p:cNvPr>
          <p:cNvSpPr>
            <a:spLocks noGrp="1"/>
          </p:cNvSpPr>
          <p:nvPr>
            <p:ph sz="half" idx="2"/>
          </p:nvPr>
        </p:nvSpPr>
        <p:spPr>
          <a:xfrm>
            <a:off x="1162194" y="4267199"/>
            <a:ext cx="10190018" cy="1922463"/>
          </a:xfrm>
        </p:spPr>
        <p:txBody>
          <a:bodyPr numCol="1"/>
          <a:lstStyle/>
          <a:p>
            <a:pPr marL="457200" indent="-457200">
              <a:buFont typeface="+mj-lt"/>
              <a:buAutoNum type="arabicPeriod"/>
            </a:pPr>
            <a:r>
              <a:rPr lang="en-US" dirty="0"/>
              <a:t>Who is my target market?</a:t>
            </a:r>
          </a:p>
          <a:p>
            <a:pPr marL="457200" indent="-457200">
              <a:buFont typeface="+mj-lt"/>
              <a:buAutoNum type="arabicPeriod"/>
            </a:pPr>
            <a:r>
              <a:rPr lang="en-US" dirty="0"/>
              <a:t>What competition do I have?</a:t>
            </a:r>
          </a:p>
          <a:p>
            <a:pPr marL="457200" indent="-457200">
              <a:buFont typeface="+mj-lt"/>
              <a:buAutoNum type="arabicPeriod"/>
            </a:pPr>
            <a:r>
              <a:rPr lang="en-US" dirty="0"/>
              <a:t>How does the outlook look for my industry?</a:t>
            </a:r>
          </a:p>
          <a:p>
            <a:pPr marL="457200" indent="-457200">
              <a:buFont typeface="+mj-lt"/>
              <a:buAutoNum type="arabicPeriod"/>
            </a:pPr>
            <a:r>
              <a:rPr lang="en-US" dirty="0"/>
              <a:t>What are my personal strengths?</a:t>
            </a:r>
          </a:p>
        </p:txBody>
      </p:sp>
      <p:sp>
        <p:nvSpPr>
          <p:cNvPr id="4" name="Footer Placeholder 3">
            <a:extLst>
              <a:ext uri="{FF2B5EF4-FFF2-40B4-BE49-F238E27FC236}">
                <a16:creationId xmlns:a16="http://schemas.microsoft.com/office/drawing/2014/main" id="{11AFA82C-BF1F-4286-A63E-EB8D0154E819}"/>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49178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F58D-ABBE-449F-AE97-BC7CEEE14D05}"/>
              </a:ext>
            </a:extLst>
          </p:cNvPr>
          <p:cNvSpPr>
            <a:spLocks noGrp="1"/>
          </p:cNvSpPr>
          <p:nvPr>
            <p:ph type="title"/>
          </p:nvPr>
        </p:nvSpPr>
        <p:spPr/>
        <p:txBody>
          <a:bodyPr/>
          <a:lstStyle/>
          <a:p>
            <a:r>
              <a:rPr lang="en-US" dirty="0"/>
              <a:t>Chapter Review</a:t>
            </a:r>
          </a:p>
        </p:txBody>
      </p:sp>
      <p:sp>
        <p:nvSpPr>
          <p:cNvPr id="4" name="Text Placeholder 3">
            <a:extLst>
              <a:ext uri="{FF2B5EF4-FFF2-40B4-BE49-F238E27FC236}">
                <a16:creationId xmlns:a16="http://schemas.microsoft.com/office/drawing/2014/main" id="{8A7C1804-148D-4612-8E59-C043CB242B78}"/>
              </a:ext>
            </a:extLst>
          </p:cNvPr>
          <p:cNvSpPr>
            <a:spLocks noGrp="1"/>
          </p:cNvSpPr>
          <p:nvPr>
            <p:ph type="body" idx="1"/>
          </p:nvPr>
        </p:nvSpPr>
        <p:spPr/>
        <p:txBody>
          <a:bodyPr>
            <a:normAutofit/>
          </a:bodyPr>
          <a:lstStyle/>
          <a:p>
            <a:r>
              <a:rPr lang="en-US" dirty="0"/>
              <a:t>Demonstrate your knowledge of this chapter by completing the following review activities:</a:t>
            </a:r>
          </a:p>
        </p:txBody>
      </p:sp>
      <p:sp>
        <p:nvSpPr>
          <p:cNvPr id="3" name="Content Placeholder 2">
            <a:extLst>
              <a:ext uri="{FF2B5EF4-FFF2-40B4-BE49-F238E27FC236}">
                <a16:creationId xmlns:a16="http://schemas.microsoft.com/office/drawing/2014/main" id="{31CC18AD-E8C9-401C-96A1-2357E29D2FB7}"/>
              </a:ext>
            </a:extLst>
          </p:cNvPr>
          <p:cNvSpPr>
            <a:spLocks noGrp="1"/>
          </p:cNvSpPr>
          <p:nvPr>
            <p:ph sz="half" idx="2"/>
          </p:nvPr>
        </p:nvSpPr>
        <p:spPr>
          <a:xfrm>
            <a:off x="1162050" y="2789238"/>
            <a:ext cx="10190163" cy="2387599"/>
          </a:xfrm>
        </p:spPr>
        <p:txBody>
          <a:bodyPr>
            <a:normAutofit/>
          </a:bodyPr>
          <a:lstStyle/>
          <a:p>
            <a:r>
              <a:rPr lang="en-US" dirty="0"/>
              <a:t>Define Key Terms</a:t>
            </a:r>
          </a:p>
          <a:p>
            <a:r>
              <a:rPr lang="en-US" dirty="0"/>
              <a:t>Test Your Knowledge</a:t>
            </a:r>
          </a:p>
          <a:p>
            <a:r>
              <a:rPr lang="en-US" dirty="0"/>
              <a:t>Read and Write</a:t>
            </a:r>
          </a:p>
          <a:p>
            <a:r>
              <a:rPr lang="en-US" dirty="0"/>
              <a:t>Listen and Speak</a:t>
            </a:r>
          </a:p>
          <a:p>
            <a:r>
              <a:rPr lang="en-US" dirty="0"/>
              <a:t>Create and Design</a:t>
            </a:r>
          </a:p>
          <a:p>
            <a:r>
              <a:rPr lang="en-US" dirty="0"/>
              <a:t>Build It</a:t>
            </a:r>
          </a:p>
          <a:p>
            <a:r>
              <a:rPr lang="en-US" dirty="0"/>
              <a:t>Chapter Assessment</a:t>
            </a:r>
          </a:p>
        </p:txBody>
      </p:sp>
      <p:sp>
        <p:nvSpPr>
          <p:cNvPr id="6" name="Footer Placeholder 5">
            <a:extLst>
              <a:ext uri="{FF2B5EF4-FFF2-40B4-BE49-F238E27FC236}">
                <a16:creationId xmlns:a16="http://schemas.microsoft.com/office/drawing/2014/main" id="{A0C65A12-D805-42D7-8A52-E4179F622177}"/>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118817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9EA3-736A-483E-95A5-92404686B3BC}"/>
              </a:ext>
            </a:extLst>
          </p:cNvPr>
          <p:cNvSpPr>
            <a:spLocks noGrp="1"/>
          </p:cNvSpPr>
          <p:nvPr>
            <p:ph type="title"/>
          </p:nvPr>
        </p:nvSpPr>
        <p:spPr/>
        <p:txBody>
          <a:bodyPr/>
          <a:lstStyle/>
          <a:p>
            <a:r>
              <a:rPr lang="en-US" dirty="0"/>
              <a:t>Chapter Discussion Questions</a:t>
            </a:r>
          </a:p>
        </p:txBody>
      </p:sp>
      <p:sp>
        <p:nvSpPr>
          <p:cNvPr id="3" name="Content Placeholder 2">
            <a:extLst>
              <a:ext uri="{FF2B5EF4-FFF2-40B4-BE49-F238E27FC236}">
                <a16:creationId xmlns:a16="http://schemas.microsoft.com/office/drawing/2014/main" id="{20B4732C-60E6-4483-A648-409D622CC2FD}"/>
              </a:ext>
            </a:extLst>
          </p:cNvPr>
          <p:cNvSpPr>
            <a:spLocks noGrp="1"/>
          </p:cNvSpPr>
          <p:nvPr>
            <p:ph idx="1"/>
          </p:nvPr>
        </p:nvSpPr>
        <p:spPr/>
        <p:txBody>
          <a:bodyPr>
            <a:normAutofit fontScale="92500"/>
          </a:bodyPr>
          <a:lstStyle/>
          <a:p>
            <a:r>
              <a:rPr lang="en-US" dirty="0"/>
              <a:t>How do you think entrepreneurs determine who will buy their products? </a:t>
            </a:r>
          </a:p>
          <a:p>
            <a:r>
              <a:rPr lang="en-US" dirty="0"/>
              <a:t>What type of research should entrepreneurs do before launching a business? </a:t>
            </a:r>
          </a:p>
          <a:p>
            <a:r>
              <a:rPr lang="en-US" dirty="0"/>
              <a:t>How do you think entrepreneurs organize and analyze their market research? </a:t>
            </a:r>
          </a:p>
          <a:p>
            <a:r>
              <a:rPr lang="en-US" dirty="0"/>
              <a:t>What is a target market? What role do you think it has in business?</a:t>
            </a:r>
          </a:p>
          <a:p>
            <a:r>
              <a:rPr lang="en-US" dirty="0"/>
              <a:t>What characteristics could entrepreneurs use to define a target market?</a:t>
            </a:r>
          </a:p>
        </p:txBody>
      </p:sp>
      <p:sp>
        <p:nvSpPr>
          <p:cNvPr id="5" name="Footer Placeholder 4">
            <a:extLst>
              <a:ext uri="{FF2B5EF4-FFF2-40B4-BE49-F238E27FC236}">
                <a16:creationId xmlns:a16="http://schemas.microsoft.com/office/drawing/2014/main" id="{6DB5F17A-9FD2-4669-BC8E-076FD11B6AE3}"/>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414185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8FD2-4147-49EF-B6A6-DADEA1C0E9A4}"/>
              </a:ext>
            </a:extLst>
          </p:cNvPr>
          <p:cNvSpPr>
            <a:spLocks noGrp="1"/>
          </p:cNvSpPr>
          <p:nvPr>
            <p:ph type="title"/>
          </p:nvPr>
        </p:nvSpPr>
        <p:spPr/>
        <p:txBody>
          <a:bodyPr/>
          <a:lstStyle/>
          <a:p>
            <a:r>
              <a:rPr lang="en-US" dirty="0"/>
              <a:t>Chapter Objectives</a:t>
            </a:r>
          </a:p>
        </p:txBody>
      </p:sp>
      <p:sp>
        <p:nvSpPr>
          <p:cNvPr id="14" name="Text Placeholder 13">
            <a:extLst>
              <a:ext uri="{FF2B5EF4-FFF2-40B4-BE49-F238E27FC236}">
                <a16:creationId xmlns:a16="http://schemas.microsoft.com/office/drawing/2014/main" id="{250008A8-D1A1-4278-AFE8-FBF93C4A8830}"/>
              </a:ext>
            </a:extLst>
          </p:cNvPr>
          <p:cNvSpPr>
            <a:spLocks noGrp="1"/>
          </p:cNvSpPr>
          <p:nvPr>
            <p:ph type="body" idx="1"/>
          </p:nvPr>
        </p:nvSpPr>
        <p:spPr>
          <a:xfrm>
            <a:off x="1162194" y="1680872"/>
            <a:ext cx="10190018" cy="790185"/>
          </a:xfrm>
        </p:spPr>
        <p:txBody>
          <a:bodyPr/>
          <a:lstStyle/>
          <a:p>
            <a:r>
              <a:rPr lang="en-US" dirty="0"/>
              <a:t>After reading this chapter, you will be able to:</a:t>
            </a:r>
          </a:p>
        </p:txBody>
      </p:sp>
      <p:sp>
        <p:nvSpPr>
          <p:cNvPr id="3" name="Content Placeholder 2">
            <a:extLst>
              <a:ext uri="{FF2B5EF4-FFF2-40B4-BE49-F238E27FC236}">
                <a16:creationId xmlns:a16="http://schemas.microsoft.com/office/drawing/2014/main" id="{EAA82E85-3151-4F6C-9E7C-7469D3320EC2}"/>
              </a:ext>
            </a:extLst>
          </p:cNvPr>
          <p:cNvSpPr>
            <a:spLocks noGrp="1"/>
          </p:cNvSpPr>
          <p:nvPr>
            <p:ph sz="half" idx="2"/>
          </p:nvPr>
        </p:nvSpPr>
        <p:spPr>
          <a:xfrm>
            <a:off x="1162050" y="2551730"/>
            <a:ext cx="10190163" cy="3637934"/>
          </a:xfrm>
        </p:spPr>
        <p:txBody>
          <a:bodyPr vert="horz" lIns="91440" tIns="45720" rIns="91440" bIns="45720" numCol="1" rtlCol="0" anchor="t">
            <a:normAutofit/>
          </a:bodyPr>
          <a:lstStyle/>
          <a:p>
            <a:r>
              <a:rPr lang="en-US" dirty="0"/>
              <a:t>Identify target markets</a:t>
            </a:r>
          </a:p>
          <a:p>
            <a:r>
              <a:rPr lang="en-US" dirty="0"/>
              <a:t>Define and demonstrate the marketing research process</a:t>
            </a:r>
          </a:p>
          <a:p>
            <a:r>
              <a:rPr lang="en-US" dirty="0"/>
              <a:t>Conduct effective market research and analyze results</a:t>
            </a:r>
          </a:p>
        </p:txBody>
      </p:sp>
      <p:sp>
        <p:nvSpPr>
          <p:cNvPr id="5" name="Footer Placeholder 4">
            <a:extLst>
              <a:ext uri="{FF2B5EF4-FFF2-40B4-BE49-F238E27FC236}">
                <a16:creationId xmlns:a16="http://schemas.microsoft.com/office/drawing/2014/main" id="{76B46B99-3313-47A3-A5E0-69A4D7ACA75B}"/>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171759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C9D-DB99-465E-89B7-90B0CA0901BD}"/>
              </a:ext>
            </a:extLst>
          </p:cNvPr>
          <p:cNvSpPr>
            <a:spLocks noGrp="1"/>
          </p:cNvSpPr>
          <p:nvPr>
            <p:ph type="title"/>
          </p:nvPr>
        </p:nvSpPr>
        <p:spPr/>
        <p:txBody>
          <a:bodyPr/>
          <a:lstStyle/>
          <a:p>
            <a:r>
              <a:rPr lang="en-US" dirty="0"/>
              <a:t>The Function of Marketing</a:t>
            </a:r>
          </a:p>
        </p:txBody>
      </p:sp>
      <p:sp>
        <p:nvSpPr>
          <p:cNvPr id="3" name="Content Placeholder 2">
            <a:extLst>
              <a:ext uri="{FF2B5EF4-FFF2-40B4-BE49-F238E27FC236}">
                <a16:creationId xmlns:a16="http://schemas.microsoft.com/office/drawing/2014/main" id="{48A67506-1A1B-4322-9F48-CFBC0512F9BA}"/>
              </a:ext>
            </a:extLst>
          </p:cNvPr>
          <p:cNvSpPr>
            <a:spLocks noGrp="1"/>
          </p:cNvSpPr>
          <p:nvPr>
            <p:ph idx="1"/>
          </p:nvPr>
        </p:nvSpPr>
        <p:spPr/>
        <p:txBody>
          <a:bodyPr numCol="1">
            <a:normAutofit fontScale="92500" lnSpcReduction="10000"/>
          </a:bodyPr>
          <a:lstStyle/>
          <a:p>
            <a:r>
              <a:rPr lang="en-US" b="1" dirty="0"/>
              <a:t>Marketing</a:t>
            </a:r>
            <a:r>
              <a:rPr lang="en-US" dirty="0"/>
              <a:t> is the process or technique of promoting, selling, and distributing a product or service. </a:t>
            </a:r>
          </a:p>
          <a:p>
            <a:r>
              <a:rPr lang="en-US" dirty="0"/>
              <a:t>The </a:t>
            </a:r>
            <a:r>
              <a:rPr lang="en-US" b="1" dirty="0"/>
              <a:t>function of marketing </a:t>
            </a:r>
            <a:r>
              <a:rPr lang="en-US" dirty="0"/>
              <a:t>in an entrepreneurial venture is an important one—it defines customers’ wants and needs and delivers goods and services to fulfill those needs. If marketing fails to accurately project consumer wants and needs, other business functions such as production, management, and finance will also suffer.</a:t>
            </a:r>
          </a:p>
          <a:p>
            <a:r>
              <a:rPr lang="en-US" dirty="0"/>
              <a:t>Entrepreneurs who invest time and resources into market research at the onset of a business are better prepared to create products that will lead to profitability.</a:t>
            </a:r>
          </a:p>
        </p:txBody>
      </p:sp>
      <p:sp>
        <p:nvSpPr>
          <p:cNvPr id="6" name="Footer Placeholder 5">
            <a:extLst>
              <a:ext uri="{FF2B5EF4-FFF2-40B4-BE49-F238E27FC236}">
                <a16:creationId xmlns:a16="http://schemas.microsoft.com/office/drawing/2014/main" id="{FEDEB7B0-8187-48CD-9F21-F7C853D76645}"/>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82343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A46B64-5361-4153-8E9A-2AD7A47F3746}"/>
              </a:ext>
            </a:extLst>
          </p:cNvPr>
          <p:cNvSpPr>
            <a:spLocks noGrp="1"/>
          </p:cNvSpPr>
          <p:nvPr>
            <p:ph type="title"/>
          </p:nvPr>
        </p:nvSpPr>
        <p:spPr/>
        <p:txBody>
          <a:bodyPr/>
          <a:lstStyle/>
          <a:p>
            <a:r>
              <a:rPr lang="en-US" dirty="0"/>
              <a:t>Marketing Concept</a:t>
            </a:r>
          </a:p>
        </p:txBody>
      </p:sp>
      <p:sp>
        <p:nvSpPr>
          <p:cNvPr id="8" name="Text Placeholder 7">
            <a:extLst>
              <a:ext uri="{FF2B5EF4-FFF2-40B4-BE49-F238E27FC236}">
                <a16:creationId xmlns:a16="http://schemas.microsoft.com/office/drawing/2014/main" id="{894E853D-BF91-4D61-806A-796BA7A2A69F}"/>
              </a:ext>
            </a:extLst>
          </p:cNvPr>
          <p:cNvSpPr>
            <a:spLocks noGrp="1"/>
          </p:cNvSpPr>
          <p:nvPr>
            <p:ph type="body" idx="1"/>
          </p:nvPr>
        </p:nvSpPr>
        <p:spPr>
          <a:xfrm>
            <a:off x="1162194" y="1680871"/>
            <a:ext cx="10190018" cy="1628386"/>
          </a:xfrm>
        </p:spPr>
        <p:txBody>
          <a:bodyPr>
            <a:normAutofit/>
          </a:bodyPr>
          <a:lstStyle/>
          <a:p>
            <a:r>
              <a:rPr lang="en-US" dirty="0"/>
              <a:t>The marketing concept is a method of selling that involves analyzing customer wants and needs and aiming to fulfill them better than competitors. It involves the following three elements:</a:t>
            </a:r>
          </a:p>
        </p:txBody>
      </p:sp>
      <p:sp>
        <p:nvSpPr>
          <p:cNvPr id="7" name="Content Placeholder 6">
            <a:extLst>
              <a:ext uri="{FF2B5EF4-FFF2-40B4-BE49-F238E27FC236}">
                <a16:creationId xmlns:a16="http://schemas.microsoft.com/office/drawing/2014/main" id="{4735C197-2EBA-4A3F-BC0E-E808F75C0264}"/>
              </a:ext>
            </a:extLst>
          </p:cNvPr>
          <p:cNvSpPr>
            <a:spLocks noGrp="1"/>
          </p:cNvSpPr>
          <p:nvPr>
            <p:ph sz="half" idx="2"/>
          </p:nvPr>
        </p:nvSpPr>
        <p:spPr>
          <a:xfrm>
            <a:off x="1162194" y="3309257"/>
            <a:ext cx="10190018" cy="2880406"/>
          </a:xfrm>
        </p:spPr>
        <p:txBody>
          <a:bodyPr numCol="1">
            <a:normAutofit/>
          </a:bodyPr>
          <a:lstStyle/>
          <a:p>
            <a:pPr marL="457200" indent="-457200">
              <a:buFont typeface="+mj-lt"/>
              <a:buAutoNum type="arabicPeriod"/>
            </a:pPr>
            <a:r>
              <a:rPr lang="en-US" dirty="0"/>
              <a:t>Customer needs—Meeting customers’ needs and wants involves extensive research to produce products that are in demand within an economy.</a:t>
            </a:r>
          </a:p>
          <a:p>
            <a:pPr marL="457200" indent="-457200">
              <a:buFont typeface="+mj-lt"/>
              <a:buAutoNum type="arabicPeriod"/>
            </a:pPr>
            <a:r>
              <a:rPr lang="en-US" dirty="0"/>
              <a:t>Company goals—Aligning the business functions to customer needs means every action a company performs should match its goal of satisfying customers.</a:t>
            </a:r>
          </a:p>
          <a:p>
            <a:pPr marL="457200" indent="-457200">
              <a:buFont typeface="+mj-lt"/>
              <a:buAutoNum type="arabicPeriod"/>
            </a:pPr>
            <a:r>
              <a:rPr lang="en-US" dirty="0"/>
              <a:t>Profits—Companies that build long-term returning customers create a relationship conducive to increased profits.</a:t>
            </a:r>
          </a:p>
        </p:txBody>
      </p:sp>
      <p:sp>
        <p:nvSpPr>
          <p:cNvPr id="5" name="Footer Placeholder 4">
            <a:extLst>
              <a:ext uri="{FF2B5EF4-FFF2-40B4-BE49-F238E27FC236}">
                <a16:creationId xmlns:a16="http://schemas.microsoft.com/office/drawing/2014/main" id="{8A7E06F4-3791-4A90-9A25-B8307E75FDDC}"/>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74060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B5E8-CA7D-482C-B3C8-B31A1759E674}"/>
              </a:ext>
            </a:extLst>
          </p:cNvPr>
          <p:cNvSpPr>
            <a:spLocks noGrp="1"/>
          </p:cNvSpPr>
          <p:nvPr>
            <p:ph type="title"/>
          </p:nvPr>
        </p:nvSpPr>
        <p:spPr/>
        <p:txBody>
          <a:bodyPr/>
          <a:lstStyle/>
          <a:p>
            <a:r>
              <a:rPr lang="en-US" dirty="0"/>
              <a:t>Target Market</a:t>
            </a:r>
          </a:p>
        </p:txBody>
      </p:sp>
      <p:sp>
        <p:nvSpPr>
          <p:cNvPr id="3" name="Content Placeholder 2">
            <a:extLst>
              <a:ext uri="{FF2B5EF4-FFF2-40B4-BE49-F238E27FC236}">
                <a16:creationId xmlns:a16="http://schemas.microsoft.com/office/drawing/2014/main" id="{EB2B39FB-5E93-405F-8A41-0E6147D62E4B}"/>
              </a:ext>
            </a:extLst>
          </p:cNvPr>
          <p:cNvSpPr>
            <a:spLocks noGrp="1"/>
          </p:cNvSpPr>
          <p:nvPr>
            <p:ph idx="1"/>
          </p:nvPr>
        </p:nvSpPr>
        <p:spPr/>
        <p:txBody>
          <a:bodyPr vert="horz" lIns="91440" tIns="45720" rIns="91440" bIns="45720" numCol="1" rtlCol="0" anchor="t">
            <a:normAutofit/>
          </a:bodyPr>
          <a:lstStyle/>
          <a:p>
            <a:r>
              <a:rPr lang="en-US" dirty="0"/>
              <a:t>A </a:t>
            </a:r>
            <a:r>
              <a:rPr lang="en-US" b="1" dirty="0"/>
              <a:t>target market </a:t>
            </a:r>
            <a:r>
              <a:rPr lang="en-US" dirty="0"/>
              <a:t>is a specific group of people a business will sell to. </a:t>
            </a:r>
          </a:p>
          <a:p>
            <a:r>
              <a:rPr lang="en-US" dirty="0"/>
              <a:t>Can be grouped by age, behavior, geographic location, or others. </a:t>
            </a:r>
          </a:p>
          <a:p>
            <a:r>
              <a:rPr lang="en-US" dirty="0"/>
              <a:t>Understanding your target market is important because listing specific consumers, organizations, or businesses that your business will target is a critical first step in creating your marketing plan.</a:t>
            </a:r>
          </a:p>
        </p:txBody>
      </p:sp>
      <p:sp>
        <p:nvSpPr>
          <p:cNvPr id="5" name="Footer Placeholder 4">
            <a:extLst>
              <a:ext uri="{FF2B5EF4-FFF2-40B4-BE49-F238E27FC236}">
                <a16:creationId xmlns:a16="http://schemas.microsoft.com/office/drawing/2014/main" id="{7089C2A2-8039-475B-8D54-5DAB89742B0C}"/>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175735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B5E8-CA7D-482C-B3C8-B31A1759E674}"/>
              </a:ext>
            </a:extLst>
          </p:cNvPr>
          <p:cNvSpPr>
            <a:spLocks noGrp="1"/>
          </p:cNvSpPr>
          <p:nvPr>
            <p:ph type="title"/>
          </p:nvPr>
        </p:nvSpPr>
        <p:spPr/>
        <p:txBody>
          <a:bodyPr/>
          <a:lstStyle/>
          <a:p>
            <a:r>
              <a:rPr lang="en-US" dirty="0"/>
              <a:t>Market Identification</a:t>
            </a:r>
          </a:p>
        </p:txBody>
      </p:sp>
      <p:sp>
        <p:nvSpPr>
          <p:cNvPr id="3" name="Content Placeholder 2">
            <a:extLst>
              <a:ext uri="{FF2B5EF4-FFF2-40B4-BE49-F238E27FC236}">
                <a16:creationId xmlns:a16="http://schemas.microsoft.com/office/drawing/2014/main" id="{EB2B39FB-5E93-405F-8A41-0E6147D62E4B}"/>
              </a:ext>
            </a:extLst>
          </p:cNvPr>
          <p:cNvSpPr>
            <a:spLocks noGrp="1"/>
          </p:cNvSpPr>
          <p:nvPr>
            <p:ph idx="1"/>
          </p:nvPr>
        </p:nvSpPr>
        <p:spPr>
          <a:xfrm>
            <a:off x="1163639" y="1949450"/>
            <a:ext cx="9896248" cy="4227513"/>
          </a:xfrm>
        </p:spPr>
        <p:txBody>
          <a:bodyPr vert="horz" lIns="91440" tIns="45720" rIns="91440" bIns="45720" numCol="1" rtlCol="0" anchor="t">
            <a:normAutofit fontScale="85000" lnSpcReduction="20000"/>
          </a:bodyPr>
          <a:lstStyle/>
          <a:p>
            <a:r>
              <a:rPr lang="en-US" dirty="0"/>
              <a:t>The concept of a market refers to a place where buyers and sellers exchange goods and services, but it also refers to a group of customers who might purchase a product. The method of choosing a target market is called </a:t>
            </a:r>
            <a:r>
              <a:rPr lang="en-US" b="1" dirty="0"/>
              <a:t>market identification</a:t>
            </a:r>
            <a:r>
              <a:rPr lang="en-US" dirty="0"/>
              <a:t>.</a:t>
            </a:r>
          </a:p>
          <a:p>
            <a:r>
              <a:rPr lang="en-US" dirty="0"/>
              <a:t>The goal of market identification is to discover where, how, and with whom a business will be most profitable when selling. Businesses consider the following questions when assessing potential target markets:</a:t>
            </a:r>
          </a:p>
          <a:p>
            <a:pPr lvl="1"/>
            <a:r>
              <a:rPr lang="en-US" b="1" dirty="0"/>
              <a:t>What</a:t>
            </a:r>
            <a:r>
              <a:rPr lang="en-US" dirty="0"/>
              <a:t> problem does the product solve?</a:t>
            </a:r>
          </a:p>
          <a:p>
            <a:pPr lvl="1"/>
            <a:r>
              <a:rPr lang="en-US" b="1" dirty="0"/>
              <a:t>Where</a:t>
            </a:r>
            <a:r>
              <a:rPr lang="en-US" dirty="0"/>
              <a:t> is the demand for the product?</a:t>
            </a:r>
          </a:p>
          <a:p>
            <a:pPr lvl="1"/>
            <a:r>
              <a:rPr lang="en-US" b="1" dirty="0"/>
              <a:t>Who</a:t>
            </a:r>
            <a:r>
              <a:rPr lang="en-US" dirty="0"/>
              <a:t> is demanding the product?</a:t>
            </a:r>
          </a:p>
          <a:p>
            <a:pPr lvl="1"/>
            <a:r>
              <a:rPr lang="en-US" b="1" dirty="0"/>
              <a:t>How</a:t>
            </a:r>
            <a:r>
              <a:rPr lang="en-US" dirty="0"/>
              <a:t> does the competition solve customer problems?</a:t>
            </a:r>
          </a:p>
        </p:txBody>
      </p:sp>
      <p:sp>
        <p:nvSpPr>
          <p:cNvPr id="5" name="Footer Placeholder 4">
            <a:extLst>
              <a:ext uri="{FF2B5EF4-FFF2-40B4-BE49-F238E27FC236}">
                <a16:creationId xmlns:a16="http://schemas.microsoft.com/office/drawing/2014/main" id="{7089C2A2-8039-475B-8D54-5DAB89742B0C}"/>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128838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5C58CB-E98A-4DB1-9EAD-7715CEB1F6D7}"/>
              </a:ext>
            </a:extLst>
          </p:cNvPr>
          <p:cNvSpPr>
            <a:spLocks noGrp="1"/>
          </p:cNvSpPr>
          <p:nvPr>
            <p:ph type="title"/>
          </p:nvPr>
        </p:nvSpPr>
        <p:spPr/>
        <p:txBody>
          <a:bodyPr/>
          <a:lstStyle/>
          <a:p>
            <a:r>
              <a:rPr lang="en-US" dirty="0"/>
              <a:t>Market Segmentation</a:t>
            </a:r>
          </a:p>
        </p:txBody>
      </p:sp>
      <p:sp>
        <p:nvSpPr>
          <p:cNvPr id="7" name="Text Placeholder 6">
            <a:extLst>
              <a:ext uri="{FF2B5EF4-FFF2-40B4-BE49-F238E27FC236}">
                <a16:creationId xmlns:a16="http://schemas.microsoft.com/office/drawing/2014/main" id="{51D110BC-1C93-4E9C-B8C9-5652567C6527}"/>
              </a:ext>
            </a:extLst>
          </p:cNvPr>
          <p:cNvSpPr>
            <a:spLocks noGrp="1"/>
          </p:cNvSpPr>
          <p:nvPr>
            <p:ph type="body" idx="1"/>
          </p:nvPr>
        </p:nvSpPr>
        <p:spPr>
          <a:xfrm>
            <a:off x="1162194" y="1680871"/>
            <a:ext cx="10190018" cy="1508643"/>
          </a:xfrm>
        </p:spPr>
        <p:txBody>
          <a:bodyPr>
            <a:normAutofit/>
          </a:bodyPr>
          <a:lstStyle/>
          <a:p>
            <a:r>
              <a:rPr lang="en-US" dirty="0"/>
              <a:t>Market segmentation is used to narrow a market into small, specific groups. The process of market segmentation divides a market into categories based on common characteristics:</a:t>
            </a:r>
          </a:p>
        </p:txBody>
      </p:sp>
      <p:sp>
        <p:nvSpPr>
          <p:cNvPr id="6" name="Content Placeholder 5">
            <a:extLst>
              <a:ext uri="{FF2B5EF4-FFF2-40B4-BE49-F238E27FC236}">
                <a16:creationId xmlns:a16="http://schemas.microsoft.com/office/drawing/2014/main" id="{A3B3A802-D55D-4C91-A039-2782DB94A200}"/>
              </a:ext>
            </a:extLst>
          </p:cNvPr>
          <p:cNvSpPr>
            <a:spLocks noGrp="1"/>
          </p:cNvSpPr>
          <p:nvPr>
            <p:ph sz="half" idx="2"/>
          </p:nvPr>
        </p:nvSpPr>
        <p:spPr>
          <a:xfrm>
            <a:off x="1162194" y="3270186"/>
            <a:ext cx="10190018" cy="2919477"/>
          </a:xfrm>
        </p:spPr>
        <p:txBody>
          <a:bodyPr numCol="1"/>
          <a:lstStyle/>
          <a:p>
            <a:r>
              <a:rPr lang="fr-FR" dirty="0"/>
              <a:t>Geographic Segmentation</a:t>
            </a:r>
          </a:p>
          <a:p>
            <a:r>
              <a:rPr lang="fr-FR" dirty="0" err="1"/>
              <a:t>Demographic</a:t>
            </a:r>
            <a:r>
              <a:rPr lang="fr-FR" dirty="0"/>
              <a:t> Segmentation</a:t>
            </a:r>
          </a:p>
          <a:p>
            <a:r>
              <a:rPr lang="fr-FR" dirty="0" err="1"/>
              <a:t>Psychographic</a:t>
            </a:r>
            <a:r>
              <a:rPr lang="fr-FR" dirty="0"/>
              <a:t> Segmentation</a:t>
            </a:r>
          </a:p>
          <a:p>
            <a:r>
              <a:rPr lang="fr-FR" dirty="0" err="1"/>
              <a:t>Behavioral</a:t>
            </a:r>
            <a:r>
              <a:rPr lang="fr-FR" dirty="0"/>
              <a:t> Segmentation</a:t>
            </a:r>
          </a:p>
        </p:txBody>
      </p:sp>
      <p:sp>
        <p:nvSpPr>
          <p:cNvPr id="4" name="Footer Placeholder 3">
            <a:extLst>
              <a:ext uri="{FF2B5EF4-FFF2-40B4-BE49-F238E27FC236}">
                <a16:creationId xmlns:a16="http://schemas.microsoft.com/office/drawing/2014/main" id="{CBEC2528-1FB3-40EE-A8D2-C03460153A75}"/>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269453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F424EB-BAB0-4449-8D34-AA73A6C3E108}"/>
              </a:ext>
            </a:extLst>
          </p:cNvPr>
          <p:cNvSpPr>
            <a:spLocks noGrp="1"/>
          </p:cNvSpPr>
          <p:nvPr>
            <p:ph type="title"/>
          </p:nvPr>
        </p:nvSpPr>
        <p:spPr/>
        <p:txBody>
          <a:bodyPr/>
          <a:lstStyle/>
          <a:p>
            <a:r>
              <a:rPr lang="en-US" dirty="0"/>
              <a:t>Market Research</a:t>
            </a:r>
          </a:p>
        </p:txBody>
      </p:sp>
      <p:sp>
        <p:nvSpPr>
          <p:cNvPr id="7" name="Content Placeholder 6">
            <a:extLst>
              <a:ext uri="{FF2B5EF4-FFF2-40B4-BE49-F238E27FC236}">
                <a16:creationId xmlns:a16="http://schemas.microsoft.com/office/drawing/2014/main" id="{7FB79D29-845C-451E-B97B-463D163049D2}"/>
              </a:ext>
            </a:extLst>
          </p:cNvPr>
          <p:cNvSpPr>
            <a:spLocks noGrp="1"/>
          </p:cNvSpPr>
          <p:nvPr>
            <p:ph idx="1"/>
          </p:nvPr>
        </p:nvSpPr>
        <p:spPr/>
        <p:txBody>
          <a:bodyPr>
            <a:normAutofit fontScale="92500" lnSpcReduction="20000"/>
          </a:bodyPr>
          <a:lstStyle/>
          <a:p>
            <a:r>
              <a:rPr lang="en-US" dirty="0"/>
              <a:t>Market research, the process of gathering qualitative and quantitative data about consumers’ preferences, is an essential business practice, both pre-venture and post-launch.</a:t>
            </a:r>
          </a:p>
          <a:p>
            <a:r>
              <a:rPr lang="en-US" dirty="0"/>
              <a:t>Market research includes actions as simple as analyzing a current customer list or as complex as using online database tools.</a:t>
            </a:r>
          </a:p>
          <a:p>
            <a:r>
              <a:rPr lang="en-US" dirty="0"/>
              <a:t>Conducting market research helps entrepreneurs to challenge, validate, and sometimes adjust their assumptions.</a:t>
            </a:r>
          </a:p>
          <a:p>
            <a:r>
              <a:rPr lang="en-US" dirty="0"/>
              <a:t>Market research removes emotion from business decisions and enables entrepreneurs to determine whether or not their business ideas are justified.</a:t>
            </a:r>
          </a:p>
        </p:txBody>
      </p:sp>
      <p:sp>
        <p:nvSpPr>
          <p:cNvPr id="5" name="Footer Placeholder 4">
            <a:extLst>
              <a:ext uri="{FF2B5EF4-FFF2-40B4-BE49-F238E27FC236}">
                <a16:creationId xmlns:a16="http://schemas.microsoft.com/office/drawing/2014/main" id="{01DFB510-D811-43F2-89D4-AB125CCD665B}"/>
              </a:ext>
            </a:extLst>
          </p:cNvPr>
          <p:cNvSpPr>
            <a:spLocks noGrp="1"/>
          </p:cNvSpPr>
          <p:nvPr>
            <p:ph type="ftr" sz="quarter" idx="11"/>
          </p:nvPr>
        </p:nvSpPr>
        <p:spPr/>
        <p:txBody>
          <a:bodyPr/>
          <a:lstStyle/>
          <a:p>
            <a:r>
              <a:rPr lang="en-US"/>
              <a:t>Essentials of Entrepreneurship | © B.E. PUBLISHING</a:t>
            </a:r>
          </a:p>
        </p:txBody>
      </p:sp>
    </p:spTree>
    <p:extLst>
      <p:ext uri="{BB962C8B-B14F-4D97-AF65-F5344CB8AC3E}">
        <p14:creationId xmlns:p14="http://schemas.microsoft.com/office/powerpoint/2010/main" val="391161126"/>
      </p:ext>
    </p:extLst>
  </p:cSld>
  <p:clrMapOvr>
    <a:masterClrMapping/>
  </p:clrMapOvr>
</p:sld>
</file>

<file path=ppt/theme/theme1.xml><?xml version="1.0" encoding="utf-8"?>
<a:theme xmlns:a="http://schemas.openxmlformats.org/drawingml/2006/main" name="SkillsforLif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llsforLife2" id="{F07BB7AE-7FEB-4041-8847-6EEAD6985A81}" vid="{C5523852-64F9-4CD4-8E4F-1548BBB5E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576C0B9176F4FA89E45696B23C2F4" ma:contentTypeVersion="12" ma:contentTypeDescription="Create a new document." ma:contentTypeScope="" ma:versionID="9520a9aa83f1b52910119ca4018994ad">
  <xsd:schema xmlns:xsd="http://www.w3.org/2001/XMLSchema" xmlns:xs="http://www.w3.org/2001/XMLSchema" xmlns:p="http://schemas.microsoft.com/office/2006/metadata/properties" xmlns:ns2="c4cdb43d-1b87-4110-9c25-3604249780dc" xmlns:ns3="460dd1ae-d419-4fb5-8d36-050a70bc5cea" targetNamespace="http://schemas.microsoft.com/office/2006/metadata/properties" ma:root="true" ma:fieldsID="03053d7d58f9299910518c2b2afbc03e" ns2:_="" ns3:_="">
    <xsd:import namespace="c4cdb43d-1b87-4110-9c25-3604249780dc"/>
    <xsd:import namespace="460dd1ae-d419-4fb5-8d36-050a70bc5c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cdb43d-1b87-4110-9c25-360424978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0dd1ae-d419-4fb5-8d36-050a70bc5c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244EA5-E112-4245-B6D8-EDD103CD9010}">
  <ds:schemaRefs>
    <ds:schemaRef ds:uri="http://schemas.microsoft.com/sharepoint/v3/contenttype/forms"/>
  </ds:schemaRefs>
</ds:datastoreItem>
</file>

<file path=customXml/itemProps2.xml><?xml version="1.0" encoding="utf-8"?>
<ds:datastoreItem xmlns:ds="http://schemas.openxmlformats.org/officeDocument/2006/customXml" ds:itemID="{B864C6F6-3FEB-4CEB-834B-B08AB364C34D}">
  <ds:schemaRefs>
    <ds:schemaRef ds:uri="460dd1ae-d419-4fb5-8d36-050a70bc5cea"/>
    <ds:schemaRef ds:uri="c4cdb43d-1b87-4110-9c25-3604249780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3AD14A-BA38-402F-B15C-110B4758814A}">
  <ds:schemaRefs>
    <ds:schemaRef ds:uri="http://schemas.openxmlformats.org/package/2006/metadata/core-properties"/>
    <ds:schemaRef ds:uri="c4cdb43d-1b87-4110-9c25-3604249780dc"/>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460dd1ae-d419-4fb5-8d36-050a70bc5ce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SkillsforLife2</Template>
  <TotalTime>1826</TotalTime>
  <Words>1424</Words>
  <Application>Microsoft Office PowerPoint</Application>
  <PresentationFormat>Widescreen</PresentationFormat>
  <Paragraphs>121</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SkillsforLife2</vt:lpstr>
      <vt:lpstr>Market Research Process</vt:lpstr>
      <vt:lpstr>Chapter Discussion Questions</vt:lpstr>
      <vt:lpstr>Chapter Objectives</vt:lpstr>
      <vt:lpstr>The Function of Marketing</vt:lpstr>
      <vt:lpstr>Marketing Concept</vt:lpstr>
      <vt:lpstr>Target Market</vt:lpstr>
      <vt:lpstr>Market Identification</vt:lpstr>
      <vt:lpstr>Market Segmentation</vt:lpstr>
      <vt:lpstr>Market Research</vt:lpstr>
      <vt:lpstr>Marketing Information Management (MIM)</vt:lpstr>
      <vt:lpstr>Market Research Process</vt:lpstr>
      <vt:lpstr>Competition Research</vt:lpstr>
      <vt:lpstr>Market Analysis</vt:lpstr>
      <vt:lpstr>SWOT Analysis</vt:lpstr>
      <vt:lpstr>Build It</vt:lpstr>
      <vt:lpstr>Marketing Analysis in a Business Plan </vt:lpstr>
      <vt:lpstr>Creating a Market Analysis</vt:lpstr>
      <vt:lpstr>Chapter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Entrepreneurship</dc:title>
  <dc:creator>John DeCarli</dc:creator>
  <cp:lastModifiedBy>Mark Drake</cp:lastModifiedBy>
  <cp:revision>26</cp:revision>
  <dcterms:created xsi:type="dcterms:W3CDTF">2021-10-26T17:42:01Z</dcterms:created>
  <dcterms:modified xsi:type="dcterms:W3CDTF">2021-11-16T14:52:53Z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0x010100789576C0B9176F4FA89E45696B23C2F4</vt:lpwstr>
  </property>
</Properties>
</file>